
<file path=[Content_Types].xml><?xml version="1.0" encoding="utf-8"?>
<Types xmlns="http://schemas.openxmlformats.org/package/2006/content-types">
  <Default Extension="mp3" ContentType="audio/mpeg"/>
  <Default Extension="png" ContentType="image/png"/>
  <Default Extension="tmp"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gif" ContentType="image/gif"/>
  <Default Extension="tif" ContentType="image/tiff"/>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1" r:id="rId1"/>
  </p:sldMasterIdLst>
  <p:notesMasterIdLst>
    <p:notesMasterId r:id="rId27"/>
  </p:notesMasterIdLst>
  <p:sldIdLst>
    <p:sldId id="256" r:id="rId2"/>
    <p:sldId id="258" r:id="rId3"/>
    <p:sldId id="259" r:id="rId4"/>
    <p:sldId id="296" r:id="rId5"/>
    <p:sldId id="316" r:id="rId6"/>
    <p:sldId id="264" r:id="rId7"/>
    <p:sldId id="317" r:id="rId8"/>
    <p:sldId id="312" r:id="rId9"/>
    <p:sldId id="313" r:id="rId10"/>
    <p:sldId id="275" r:id="rId11"/>
    <p:sldId id="314" r:id="rId12"/>
    <p:sldId id="297" r:id="rId13"/>
    <p:sldId id="300" r:id="rId14"/>
    <p:sldId id="301" r:id="rId15"/>
    <p:sldId id="302" r:id="rId16"/>
    <p:sldId id="303" r:id="rId17"/>
    <p:sldId id="298" r:id="rId18"/>
    <p:sldId id="299" r:id="rId19"/>
    <p:sldId id="318" r:id="rId20"/>
    <p:sldId id="306" r:id="rId21"/>
    <p:sldId id="307" r:id="rId22"/>
    <p:sldId id="308" r:id="rId23"/>
    <p:sldId id="310" r:id="rId24"/>
    <p:sldId id="311" r:id="rId25"/>
    <p:sldId id="315" r:id="rId26"/>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77DC7"/>
    <a:srgbClr val="47A3D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14BA3C0-6C91-429B-9BEF-9D312A333F77}">
  <a:tblStyle styleId="{614BA3C0-6C91-429B-9BEF-9D312A333F77}" styleName="Table_0">
    <a:wholeTbl>
      <a:tcTxStyle b="off" i="off">
        <a:font>
          <a:latin typeface="맑은 고딕"/>
          <a:ea typeface="맑은 고딕"/>
          <a:cs typeface="맑은 고딕"/>
        </a:font>
        <a:schemeClr val="dk1"/>
      </a:tcTxStyle>
      <a:tcStyle>
        <a:tcBdr>
          <a:left>
            <a:ln w="12700" cap="flat" cmpd="sng">
              <a:solidFill>
                <a:schemeClr val="lt1"/>
              </a:solidFill>
              <a:prstDash val="solid"/>
              <a:round/>
              <a:headEnd type="none" w="med" len="med"/>
              <a:tailEnd type="none" w="med" len="med"/>
            </a:ln>
          </a:left>
          <a:right>
            <a:ln w="12700" cap="flat" cmpd="sng">
              <a:solidFill>
                <a:schemeClr val="lt1"/>
              </a:solidFill>
              <a:prstDash val="solid"/>
              <a:round/>
              <a:headEnd type="none" w="med" len="med"/>
              <a:tailEnd type="none" w="med" len="med"/>
            </a:ln>
          </a:right>
          <a:top>
            <a:ln w="12700" cap="flat" cmpd="sng">
              <a:solidFill>
                <a:schemeClr val="lt1"/>
              </a:solidFill>
              <a:prstDash val="solid"/>
              <a:round/>
              <a:headEnd type="none" w="med" len="med"/>
              <a:tailEnd type="none" w="med" len="med"/>
            </a:ln>
          </a:top>
          <a:bottom>
            <a:ln w="12700" cap="flat" cmpd="sng">
              <a:solidFill>
                <a:schemeClr val="lt1"/>
              </a:solidFill>
              <a:prstDash val="solid"/>
              <a:round/>
              <a:headEnd type="none" w="med" len="med"/>
              <a:tailEnd type="none" w="med" len="med"/>
            </a:ln>
          </a:bottom>
          <a:insideH>
            <a:ln w="12700" cap="flat" cmpd="sng">
              <a:solidFill>
                <a:schemeClr val="lt1"/>
              </a:solidFill>
              <a:prstDash val="solid"/>
              <a:round/>
              <a:headEnd type="none" w="med" len="med"/>
              <a:tailEnd type="none" w="med" len="med"/>
            </a:ln>
          </a:insideH>
          <a:insideV>
            <a:ln w="12700" cap="flat" cmpd="sng">
              <a:solidFill>
                <a:schemeClr val="lt1"/>
              </a:solidFill>
              <a:prstDash val="solid"/>
              <a:round/>
              <a:headEnd type="none" w="med" len="med"/>
              <a:tailEnd type="none" w="med" len="med"/>
            </a:ln>
          </a:insideV>
        </a:tcBdr>
        <a:fill>
          <a:solidFill>
            <a:srgbClr val="E8ECF4"/>
          </a:solidFill>
        </a:fill>
      </a:tcStyle>
    </a:wholeTbl>
    <a:band1H>
      <a:tcStyle>
        <a:tcBdr/>
        <a:fill>
          <a:solidFill>
            <a:srgbClr val="CFD7E7"/>
          </a:solidFill>
        </a:fill>
      </a:tcStyle>
    </a:band1H>
    <a:band1V>
      <a:tcStyle>
        <a:tcBdr/>
        <a:fill>
          <a:solidFill>
            <a:srgbClr val="CFD7E7"/>
          </a:solidFill>
        </a:fill>
      </a:tcStyle>
    </a:band1V>
    <a:lastCol>
      <a:tcTxStyle b="on" i="off">
        <a:font>
          <a:latin typeface="맑은 고딕"/>
          <a:ea typeface="맑은 고딕"/>
          <a:cs typeface="맑은 고딕"/>
        </a:font>
        <a:schemeClr val="lt1"/>
      </a:tcTxStyle>
      <a:tcStyle>
        <a:tcBdr/>
        <a:fill>
          <a:solidFill>
            <a:schemeClr val="accent1"/>
          </a:solidFill>
        </a:fill>
      </a:tcStyle>
    </a:lastCol>
    <a:firstCol>
      <a:tcTxStyle b="on" i="off">
        <a:font>
          <a:latin typeface="맑은 고딕"/>
          <a:ea typeface="맑은 고딕"/>
          <a:cs typeface="맑은 고딕"/>
        </a:font>
        <a:schemeClr val="lt1"/>
      </a:tcTxStyle>
      <a:tcStyle>
        <a:tcBdr/>
        <a:fill>
          <a:solidFill>
            <a:schemeClr val="accent1"/>
          </a:solidFill>
        </a:fill>
      </a:tcStyle>
    </a:firstCol>
    <a:lastRow>
      <a:tcTxStyle b="on" i="off">
        <a:font>
          <a:latin typeface="맑은 고딕"/>
          <a:ea typeface="맑은 고딕"/>
          <a:cs typeface="맑은 고딕"/>
        </a:font>
        <a:schemeClr val="lt1"/>
      </a:tcTxStyle>
      <a:tcStyle>
        <a:tcBdr>
          <a:top>
            <a:ln w="38100" cap="flat" cmpd="sng">
              <a:solidFill>
                <a:schemeClr val="lt1"/>
              </a:solidFill>
              <a:prstDash val="solid"/>
              <a:round/>
              <a:headEnd type="none" w="med" len="med"/>
              <a:tailEnd type="none" w="med" len="med"/>
            </a:ln>
          </a:top>
        </a:tcBdr>
        <a:fill>
          <a:solidFill>
            <a:schemeClr val="accent1"/>
          </a:solidFill>
        </a:fill>
      </a:tcStyle>
    </a:lastRow>
    <a:firstRow>
      <a:tcTxStyle b="on" i="off">
        <a:font>
          <a:latin typeface="맑은 고딕"/>
          <a:ea typeface="맑은 고딕"/>
          <a:cs typeface="맑은 고딕"/>
        </a:font>
        <a:schemeClr val="lt1"/>
      </a:tcTxStyle>
      <a:tcStyle>
        <a:tcBdr>
          <a:bottom>
            <a:ln w="38100" cap="flat" cmpd="sng">
              <a:solidFill>
                <a:schemeClr val="lt1"/>
              </a:solidFill>
              <a:prstDash val="solid"/>
              <a:round/>
              <a:headEnd type="none" w="med" len="med"/>
              <a:tailEnd type="none" w="med" len="med"/>
            </a:ln>
          </a:bottom>
        </a:tcBdr>
        <a:fill>
          <a:solidFill>
            <a:schemeClr val="accent1"/>
          </a:solidFill>
        </a:fill>
      </a:tcStyle>
    </a:firstRow>
  </a:tblStyle>
  <a:tblStyle styleId="{7E1C111C-F233-4743-B720-3417965C8C9D}" styleName="Table_1"/>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4843" autoAdjust="0"/>
    <p:restoredTop sz="94696"/>
  </p:normalViewPr>
  <p:slideViewPr>
    <p:cSldViewPr showGuides="1">
      <p:cViewPr varScale="1">
        <p:scale>
          <a:sx n="124" d="100"/>
          <a:sy n="124" d="100"/>
        </p:scale>
        <p:origin x="176" y="424"/>
      </p:cViewPr>
      <p:guideLst>
        <p:guide orient="horz" pos="1620"/>
        <p:guide pos="2880"/>
      </p:guideLst>
    </p:cSldViewPr>
  </p:slideViewPr>
  <p:notesTextViewPr>
    <p:cViewPr>
      <p:scale>
        <a:sx n="1" d="1"/>
        <a:sy n="1" d="1"/>
      </p:scale>
      <p:origin x="0" y="0"/>
    </p:cViewPr>
  </p:notesTextViewPr>
  <p:sorterViewPr>
    <p:cViewPr>
      <p:scale>
        <a:sx n="200" d="100"/>
        <a:sy n="200" d="100"/>
      </p:scale>
      <p:origin x="0" y="18384"/>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1.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extLst>
      <p:ext uri="{BB962C8B-B14F-4D97-AF65-F5344CB8AC3E}">
        <p14:creationId xmlns:p14="http://schemas.microsoft.com/office/powerpoint/2010/main" val="17807668"/>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118" name="Shape 11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203397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4"/>
        <p:cNvGrpSpPr/>
        <p:nvPr/>
      </p:nvGrpSpPr>
      <p:grpSpPr>
        <a:xfrm>
          <a:off x="0" y="0"/>
          <a:ext cx="0" cy="0"/>
          <a:chOff x="0" y="0"/>
          <a:chExt cx="0" cy="0"/>
        </a:xfrm>
      </p:grpSpPr>
      <p:sp>
        <p:nvSpPr>
          <p:cNvPr id="615" name="Shape 615"/>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616" name="Shape 61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614860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7"/>
        <p:cNvGrpSpPr/>
        <p:nvPr/>
      </p:nvGrpSpPr>
      <p:grpSpPr>
        <a:xfrm>
          <a:off x="0" y="0"/>
          <a:ext cx="0" cy="0"/>
          <a:chOff x="0" y="0"/>
          <a:chExt cx="0" cy="0"/>
        </a:xfrm>
      </p:grpSpPr>
      <p:sp>
        <p:nvSpPr>
          <p:cNvPr id="928" name="Shape 928"/>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dirty="0"/>
          </a:p>
        </p:txBody>
      </p:sp>
      <p:sp>
        <p:nvSpPr>
          <p:cNvPr id="929" name="Shape 92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180132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Shape 277"/>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253868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7"/>
        <p:cNvGrpSpPr/>
        <p:nvPr/>
      </p:nvGrpSpPr>
      <p:grpSpPr>
        <a:xfrm>
          <a:off x="0" y="0"/>
          <a:ext cx="0" cy="0"/>
          <a:chOff x="0" y="0"/>
          <a:chExt cx="0" cy="0"/>
        </a:xfrm>
      </p:grpSpPr>
      <p:sp>
        <p:nvSpPr>
          <p:cNvPr id="928" name="Shape 928"/>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dirty="0"/>
          </a:p>
        </p:txBody>
      </p:sp>
      <p:sp>
        <p:nvSpPr>
          <p:cNvPr id="929" name="Shape 92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756009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7"/>
        <p:cNvGrpSpPr/>
        <p:nvPr/>
      </p:nvGrpSpPr>
      <p:grpSpPr>
        <a:xfrm>
          <a:off x="0" y="0"/>
          <a:ext cx="0" cy="0"/>
          <a:chOff x="0" y="0"/>
          <a:chExt cx="0" cy="0"/>
        </a:xfrm>
      </p:grpSpPr>
      <p:sp>
        <p:nvSpPr>
          <p:cNvPr id="928" name="Shape 928"/>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dirty="0"/>
          </a:p>
        </p:txBody>
      </p:sp>
      <p:sp>
        <p:nvSpPr>
          <p:cNvPr id="929" name="Shape 92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276141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7"/>
        <p:cNvGrpSpPr/>
        <p:nvPr/>
      </p:nvGrpSpPr>
      <p:grpSpPr>
        <a:xfrm>
          <a:off x="0" y="0"/>
          <a:ext cx="0" cy="0"/>
          <a:chOff x="0" y="0"/>
          <a:chExt cx="0" cy="0"/>
        </a:xfrm>
      </p:grpSpPr>
      <p:sp>
        <p:nvSpPr>
          <p:cNvPr id="928" name="Shape 928"/>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dirty="0"/>
          </a:p>
        </p:txBody>
      </p:sp>
      <p:sp>
        <p:nvSpPr>
          <p:cNvPr id="929" name="Shape 92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780642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7"/>
        <p:cNvGrpSpPr/>
        <p:nvPr/>
      </p:nvGrpSpPr>
      <p:grpSpPr>
        <a:xfrm>
          <a:off x="0" y="0"/>
          <a:ext cx="0" cy="0"/>
          <a:chOff x="0" y="0"/>
          <a:chExt cx="0" cy="0"/>
        </a:xfrm>
      </p:grpSpPr>
      <p:sp>
        <p:nvSpPr>
          <p:cNvPr id="928" name="Shape 928"/>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dirty="0"/>
          </a:p>
        </p:txBody>
      </p:sp>
      <p:sp>
        <p:nvSpPr>
          <p:cNvPr id="929" name="Shape 92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036317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Shape 428"/>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dirty="0"/>
          </a:p>
        </p:txBody>
      </p:sp>
      <p:sp>
        <p:nvSpPr>
          <p:cNvPr id="429" name="Shape 42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004422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2"/>
        <p:cNvGrpSpPr/>
        <p:nvPr/>
      </p:nvGrpSpPr>
      <p:grpSpPr>
        <a:xfrm>
          <a:off x="0" y="0"/>
          <a:ext cx="0" cy="0"/>
          <a:chOff x="0" y="0"/>
          <a:chExt cx="0" cy="0"/>
        </a:xfrm>
      </p:grpSpPr>
      <p:sp>
        <p:nvSpPr>
          <p:cNvPr id="793" name="Shape 793"/>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794" name="Shape 79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006838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7"/>
        <p:cNvGrpSpPr/>
        <p:nvPr/>
      </p:nvGrpSpPr>
      <p:grpSpPr>
        <a:xfrm>
          <a:off x="0" y="0"/>
          <a:ext cx="0" cy="0"/>
          <a:chOff x="0" y="0"/>
          <a:chExt cx="0" cy="0"/>
        </a:xfrm>
      </p:grpSpPr>
      <p:sp>
        <p:nvSpPr>
          <p:cNvPr id="888" name="Shape 888"/>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889" name="Shape 88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646683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Shape 139"/>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dirty="0"/>
          </a:p>
        </p:txBody>
      </p:sp>
      <p:sp>
        <p:nvSpPr>
          <p:cNvPr id="140" name="Shape 14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1101705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Shape 299"/>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300" name="Shape 30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4418127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Shape 277"/>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514410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7"/>
        <p:cNvGrpSpPr/>
        <p:nvPr/>
      </p:nvGrpSpPr>
      <p:grpSpPr>
        <a:xfrm>
          <a:off x="0" y="0"/>
          <a:ext cx="0" cy="0"/>
          <a:chOff x="0" y="0"/>
          <a:chExt cx="0" cy="0"/>
        </a:xfrm>
      </p:grpSpPr>
      <p:sp>
        <p:nvSpPr>
          <p:cNvPr id="888" name="Shape 888"/>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889" name="Shape 88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6296192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7"/>
        <p:cNvGrpSpPr/>
        <p:nvPr/>
      </p:nvGrpSpPr>
      <p:grpSpPr>
        <a:xfrm>
          <a:off x="0" y="0"/>
          <a:ext cx="0" cy="0"/>
          <a:chOff x="0" y="0"/>
          <a:chExt cx="0" cy="0"/>
        </a:xfrm>
      </p:grpSpPr>
      <p:sp>
        <p:nvSpPr>
          <p:cNvPr id="888" name="Shape 888"/>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889" name="Shape 88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8859865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7"/>
        <p:cNvGrpSpPr/>
        <p:nvPr/>
      </p:nvGrpSpPr>
      <p:grpSpPr>
        <a:xfrm>
          <a:off x="0" y="0"/>
          <a:ext cx="0" cy="0"/>
          <a:chOff x="0" y="0"/>
          <a:chExt cx="0" cy="0"/>
        </a:xfrm>
      </p:grpSpPr>
      <p:sp>
        <p:nvSpPr>
          <p:cNvPr id="888" name="Shape 888"/>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889" name="Shape 88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8367967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7"/>
        <p:cNvGrpSpPr/>
        <p:nvPr/>
      </p:nvGrpSpPr>
      <p:grpSpPr>
        <a:xfrm>
          <a:off x="0" y="0"/>
          <a:ext cx="0" cy="0"/>
          <a:chOff x="0" y="0"/>
          <a:chExt cx="0" cy="0"/>
        </a:xfrm>
      </p:grpSpPr>
      <p:sp>
        <p:nvSpPr>
          <p:cNvPr id="888" name="Shape 888"/>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889" name="Shape 88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339750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Shape 168"/>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169" name="Shape 1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928837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Shape 177"/>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178" name="Shape 1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705668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7"/>
        <p:cNvGrpSpPr/>
        <p:nvPr/>
      </p:nvGrpSpPr>
      <p:grpSpPr>
        <a:xfrm>
          <a:off x="0" y="0"/>
          <a:ext cx="0" cy="0"/>
          <a:chOff x="0" y="0"/>
          <a:chExt cx="0" cy="0"/>
        </a:xfrm>
      </p:grpSpPr>
      <p:sp>
        <p:nvSpPr>
          <p:cNvPr id="928" name="Shape 928"/>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dirty="0"/>
          </a:p>
        </p:txBody>
      </p:sp>
      <p:sp>
        <p:nvSpPr>
          <p:cNvPr id="929" name="Shape 92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894985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Shape 277"/>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271504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7"/>
        <p:cNvGrpSpPr/>
        <p:nvPr/>
      </p:nvGrpSpPr>
      <p:grpSpPr>
        <a:xfrm>
          <a:off x="0" y="0"/>
          <a:ext cx="0" cy="0"/>
          <a:chOff x="0" y="0"/>
          <a:chExt cx="0" cy="0"/>
        </a:xfrm>
      </p:grpSpPr>
      <p:sp>
        <p:nvSpPr>
          <p:cNvPr id="928" name="Shape 928"/>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dirty="0"/>
          </a:p>
        </p:txBody>
      </p:sp>
      <p:sp>
        <p:nvSpPr>
          <p:cNvPr id="929" name="Shape 92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724511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7"/>
        <p:cNvGrpSpPr/>
        <p:nvPr/>
      </p:nvGrpSpPr>
      <p:grpSpPr>
        <a:xfrm>
          <a:off x="0" y="0"/>
          <a:ext cx="0" cy="0"/>
          <a:chOff x="0" y="0"/>
          <a:chExt cx="0" cy="0"/>
        </a:xfrm>
      </p:grpSpPr>
      <p:sp>
        <p:nvSpPr>
          <p:cNvPr id="928" name="Shape 928"/>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dirty="0"/>
          </a:p>
        </p:txBody>
      </p:sp>
      <p:sp>
        <p:nvSpPr>
          <p:cNvPr id="929" name="Shape 92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115103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7"/>
        <p:cNvGrpSpPr/>
        <p:nvPr/>
      </p:nvGrpSpPr>
      <p:grpSpPr>
        <a:xfrm>
          <a:off x="0" y="0"/>
          <a:ext cx="0" cy="0"/>
          <a:chOff x="0" y="0"/>
          <a:chExt cx="0" cy="0"/>
        </a:xfrm>
      </p:grpSpPr>
      <p:sp>
        <p:nvSpPr>
          <p:cNvPr id="928" name="Shape 928"/>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dirty="0"/>
          </a:p>
        </p:txBody>
      </p:sp>
      <p:sp>
        <p:nvSpPr>
          <p:cNvPr id="929" name="Shape 92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82364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cSld name="Cover Slide layout">
    <p:bg>
      <p:bgPr>
        <a:blipFill rotWithShape="1">
          <a:blip r:embed="rId2">
            <a:alphaModFix/>
          </a:blip>
          <a:stretch>
            <a:fillRect/>
          </a:stretch>
        </a:blipFill>
        <a:effectLst/>
      </p:bgPr>
    </p:bg>
    <p:spTree>
      <p:nvGrpSpPr>
        <p:cNvPr id="1" name="Shape 6"/>
        <p:cNvGrpSpPr/>
        <p:nvPr/>
      </p:nvGrpSpPr>
      <p:grpSpPr>
        <a:xfrm>
          <a:off x="0" y="0"/>
          <a:ext cx="0" cy="0"/>
          <a:chOff x="0" y="0"/>
          <a:chExt cx="0" cy="0"/>
        </a:xfrm>
      </p:grpSpPr>
      <p:sp>
        <p:nvSpPr>
          <p:cNvPr id="7" name="Shape 7"/>
          <p:cNvSpPr/>
          <p:nvPr/>
        </p:nvSpPr>
        <p:spPr>
          <a:xfrm>
            <a:off x="0" y="3939901"/>
            <a:ext cx="9144000" cy="1203598"/>
          </a:xfrm>
          <a:prstGeom prst="rect">
            <a:avLst/>
          </a:prstGeom>
          <a:gradFill>
            <a:gsLst>
              <a:gs pos="0">
                <a:srgbClr val="FFFFFF">
                  <a:alpha val="0"/>
                </a:srgbClr>
              </a:gs>
              <a:gs pos="11000">
                <a:srgbClr val="FFFFFF">
                  <a:alpha val="0"/>
                </a:srgbClr>
              </a:gs>
              <a:gs pos="50000">
                <a:srgbClr val="FFFFFF">
                  <a:alpha val="87843"/>
                </a:srgbClr>
              </a:gs>
              <a:gs pos="89000">
                <a:srgbClr val="FFFFFF">
                  <a:alpha val="0"/>
                </a:srgbClr>
              </a:gs>
              <a:gs pos="100000">
                <a:srgbClr val="FFFFFF">
                  <a:alpha val="0"/>
                </a:srgbClr>
              </a:gs>
            </a:gsLst>
            <a:lin ang="0" scaled="0"/>
          </a:gra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8" name="Shape 8"/>
          <p:cNvSpPr txBox="1">
            <a:spLocks noGrp="1"/>
          </p:cNvSpPr>
          <p:nvPr>
            <p:ph type="title"/>
          </p:nvPr>
        </p:nvSpPr>
        <p:spPr>
          <a:xfrm>
            <a:off x="7175" y="4091875"/>
            <a:ext cx="9144000" cy="594900"/>
          </a:xfrm>
          <a:prstGeom prst="rect">
            <a:avLst/>
          </a:prstGeom>
          <a:noFill/>
          <a:ln>
            <a:noFill/>
          </a:ln>
        </p:spPr>
        <p:txBody>
          <a:bodyPr lIns="91425" tIns="91425" rIns="91425" bIns="91425" anchor="ctr" anchorCtr="0"/>
          <a:lstStyle>
            <a:lvl1pPr lvl="0" algn="ctr">
              <a:spcBef>
                <a:spcPts val="0"/>
              </a:spcBef>
              <a:buNone/>
              <a:defRPr sz="3600"/>
            </a:lvl1pPr>
            <a:lvl2pPr lvl="1" algn="ctr">
              <a:spcBef>
                <a:spcPts val="0"/>
              </a:spcBef>
              <a:buNone/>
              <a:defRPr sz="3600"/>
            </a:lvl2pPr>
            <a:lvl3pPr lvl="2" algn="ctr">
              <a:spcBef>
                <a:spcPts val="0"/>
              </a:spcBef>
              <a:buNone/>
              <a:defRPr sz="3600"/>
            </a:lvl3pPr>
            <a:lvl4pPr lvl="3" algn="ctr">
              <a:spcBef>
                <a:spcPts val="0"/>
              </a:spcBef>
              <a:buNone/>
              <a:defRPr sz="3600"/>
            </a:lvl4pPr>
            <a:lvl5pPr lvl="4" algn="ctr">
              <a:spcBef>
                <a:spcPts val="0"/>
              </a:spcBef>
              <a:buNone/>
              <a:defRPr sz="3600"/>
            </a:lvl5pPr>
            <a:lvl6pPr lvl="5" algn="ctr">
              <a:spcBef>
                <a:spcPts val="0"/>
              </a:spcBef>
              <a:buNone/>
              <a:defRPr sz="3600"/>
            </a:lvl6pPr>
            <a:lvl7pPr lvl="6" algn="ctr">
              <a:spcBef>
                <a:spcPts val="0"/>
              </a:spcBef>
              <a:buNone/>
              <a:defRPr sz="3600"/>
            </a:lvl7pPr>
            <a:lvl8pPr lvl="7" algn="ctr">
              <a:spcBef>
                <a:spcPts val="0"/>
              </a:spcBef>
              <a:buNone/>
              <a:defRPr sz="3600"/>
            </a:lvl8pPr>
            <a:lvl9pPr lvl="8" algn="ctr">
              <a:spcBef>
                <a:spcPts val="0"/>
              </a:spcBef>
              <a:buNone/>
              <a:defRPr sz="3600"/>
            </a:lvl9pPr>
          </a:lstStyle>
          <a:p>
            <a:endParaRPr/>
          </a:p>
        </p:txBody>
      </p:sp>
      <p:sp>
        <p:nvSpPr>
          <p:cNvPr id="9" name="Shape 9"/>
          <p:cNvSpPr txBox="1">
            <a:spLocks noGrp="1"/>
          </p:cNvSpPr>
          <p:nvPr>
            <p:ph type="subTitle" idx="1"/>
          </p:nvPr>
        </p:nvSpPr>
        <p:spPr>
          <a:xfrm>
            <a:off x="-100" y="4686650"/>
            <a:ext cx="9144000" cy="272400"/>
          </a:xfrm>
          <a:prstGeom prst="rect">
            <a:avLst/>
          </a:prstGeom>
          <a:noFill/>
          <a:ln>
            <a:noFill/>
          </a:ln>
        </p:spPr>
        <p:txBody>
          <a:bodyPr lIns="91425" tIns="91425" rIns="91425" bIns="91425" anchor="ctr" anchorCtr="0"/>
          <a:lstStyle>
            <a:lvl1pPr lvl="0" algn="ctr">
              <a:spcBef>
                <a:spcPts val="0"/>
              </a:spcBef>
              <a:buNone/>
              <a:defRPr/>
            </a:lvl1pPr>
            <a:lvl2pPr lvl="1" algn="ctr">
              <a:spcBef>
                <a:spcPts val="0"/>
              </a:spcBef>
              <a:buNone/>
              <a:defRPr/>
            </a:lvl2pPr>
            <a:lvl3pPr lvl="2" algn="ctr">
              <a:spcBef>
                <a:spcPts val="0"/>
              </a:spcBef>
              <a:buNone/>
              <a:defRPr/>
            </a:lvl3pPr>
            <a:lvl4pPr lvl="3" algn="ctr">
              <a:spcBef>
                <a:spcPts val="0"/>
              </a:spcBef>
              <a:buNone/>
              <a:defRPr/>
            </a:lvl4pPr>
            <a:lvl5pPr lvl="4" algn="ctr">
              <a:spcBef>
                <a:spcPts val="0"/>
              </a:spcBef>
              <a:buNone/>
              <a:defRPr/>
            </a:lvl5pPr>
            <a:lvl6pPr lvl="5" algn="ctr">
              <a:spcBef>
                <a:spcPts val="0"/>
              </a:spcBef>
              <a:buNone/>
              <a:defRPr/>
            </a:lvl6pPr>
            <a:lvl7pPr lvl="6" algn="ctr">
              <a:spcBef>
                <a:spcPts val="0"/>
              </a:spcBef>
              <a:buNone/>
              <a:defRPr/>
            </a:lvl7pPr>
            <a:lvl8pPr lvl="7" algn="ctr">
              <a:spcBef>
                <a:spcPts val="0"/>
              </a:spcBef>
              <a:buNone/>
              <a:defRPr/>
            </a:lvl8pPr>
            <a:lvl9pPr lvl="8" algn="ctr">
              <a:spcBef>
                <a:spcPts val="0"/>
              </a:spcBef>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Agenda Layout">
    <p:bg>
      <p:bgPr>
        <a:blipFill rotWithShape="1">
          <a:blip r:embed="rId2">
            <a:alphaModFix/>
          </a:blip>
          <a:stretch>
            <a:fillRect/>
          </a:stretch>
        </a:blipFill>
        <a:effectLst/>
      </p:bgPr>
    </p:bg>
    <p:spTree>
      <p:nvGrpSpPr>
        <p:cNvPr id="1" name="Shape 10"/>
        <p:cNvGrpSpPr/>
        <p:nvPr/>
      </p:nvGrpSpPr>
      <p:grpSpPr>
        <a:xfrm>
          <a:off x="0" y="0"/>
          <a:ext cx="0" cy="0"/>
          <a:chOff x="0" y="0"/>
          <a:chExt cx="0" cy="0"/>
        </a:xfrm>
      </p:grpSpPr>
      <p:sp>
        <p:nvSpPr>
          <p:cNvPr id="11" name="Shape 11"/>
          <p:cNvSpPr txBox="1">
            <a:spLocks noGrp="1"/>
          </p:cNvSpPr>
          <p:nvPr>
            <p:ph type="title"/>
          </p:nvPr>
        </p:nvSpPr>
        <p:spPr>
          <a:xfrm>
            <a:off x="4056050" y="439025"/>
            <a:ext cx="5025900" cy="558900"/>
          </a:xfrm>
          <a:prstGeom prst="rect">
            <a:avLst/>
          </a:prstGeom>
          <a:noFill/>
          <a:ln>
            <a:noFill/>
          </a:ln>
        </p:spPr>
        <p:txBody>
          <a:bodyPr lIns="91425" tIns="91425" rIns="91425" bIns="91425" anchor="ctr" anchorCtr="0"/>
          <a:lstStyle>
            <a:lvl1pPr lvl="0">
              <a:spcBef>
                <a:spcPts val="0"/>
              </a:spcBef>
              <a:buNone/>
              <a:defRPr sz="3000"/>
            </a:lvl1pPr>
            <a:lvl2pPr lvl="1">
              <a:spcBef>
                <a:spcPts val="0"/>
              </a:spcBef>
              <a:buNone/>
              <a:defRPr sz="3600"/>
            </a:lvl2pPr>
            <a:lvl3pPr lvl="2">
              <a:spcBef>
                <a:spcPts val="0"/>
              </a:spcBef>
              <a:buNone/>
              <a:defRPr sz="3600"/>
            </a:lvl3pPr>
            <a:lvl4pPr lvl="3">
              <a:spcBef>
                <a:spcPts val="0"/>
              </a:spcBef>
              <a:buNone/>
              <a:defRPr sz="3600"/>
            </a:lvl4pPr>
            <a:lvl5pPr lvl="4">
              <a:spcBef>
                <a:spcPts val="0"/>
              </a:spcBef>
              <a:buNone/>
              <a:defRPr sz="3600"/>
            </a:lvl5pPr>
            <a:lvl6pPr lvl="5">
              <a:spcBef>
                <a:spcPts val="0"/>
              </a:spcBef>
              <a:buNone/>
              <a:defRPr sz="3600"/>
            </a:lvl6pPr>
            <a:lvl7pPr lvl="6">
              <a:spcBef>
                <a:spcPts val="0"/>
              </a:spcBef>
              <a:buNone/>
              <a:defRPr sz="3600"/>
            </a:lvl7pPr>
            <a:lvl8pPr lvl="7">
              <a:spcBef>
                <a:spcPts val="0"/>
              </a:spcBef>
              <a:buNone/>
              <a:defRPr sz="3600"/>
            </a:lvl8pPr>
            <a:lvl9pPr lvl="8">
              <a:spcBef>
                <a:spcPts val="0"/>
              </a:spcBef>
              <a:buNone/>
              <a:defRPr sz="36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Section Break Layout">
    <p:bg>
      <p:bgPr>
        <a:blipFill rotWithShape="1">
          <a:blip r:embed="rId2">
            <a:alphaModFix/>
          </a:blip>
          <a:stretch>
            <a:fillRect/>
          </a:stretch>
        </a:blipFill>
        <a:effectLst/>
      </p:bgPr>
    </p:bg>
    <p:spTree>
      <p:nvGrpSpPr>
        <p:cNvPr id="1" name="Shape 14"/>
        <p:cNvGrpSpPr/>
        <p:nvPr/>
      </p:nvGrpSpPr>
      <p:grpSpPr>
        <a:xfrm>
          <a:off x="0" y="0"/>
          <a:ext cx="0" cy="0"/>
          <a:chOff x="0" y="0"/>
          <a:chExt cx="0" cy="0"/>
        </a:xfrm>
      </p:grpSpPr>
      <p:sp>
        <p:nvSpPr>
          <p:cNvPr id="15" name="Shape 15"/>
          <p:cNvSpPr txBox="1">
            <a:spLocks noGrp="1"/>
          </p:cNvSpPr>
          <p:nvPr>
            <p:ph type="subTitle" idx="1"/>
          </p:nvPr>
        </p:nvSpPr>
        <p:spPr>
          <a:xfrm>
            <a:off x="4658000" y="2752985"/>
            <a:ext cx="4488300" cy="272400"/>
          </a:xfrm>
          <a:prstGeom prst="rect">
            <a:avLst/>
          </a:prstGeom>
          <a:noFill/>
          <a:ln>
            <a:noFill/>
          </a:ln>
        </p:spPr>
        <p:txBody>
          <a:bodyPr lIns="91425" tIns="91425" rIns="91425" bIns="91425" anchor="ctr" anchorCtr="0"/>
          <a:lstStyle>
            <a:lvl1pPr lvl="0" rtl="0">
              <a:spcBef>
                <a:spcPts val="0"/>
              </a:spcBef>
              <a:buNone/>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1_Basic Layout">
    <p:bg>
      <p:bgPr>
        <a:blipFill rotWithShape="1">
          <a:blip r:embed="rId2">
            <a:alphaModFix/>
          </a:blip>
          <a:stretch>
            <a:fillRect/>
          </a:stretch>
        </a:blipFill>
        <a:effectLst/>
      </p:bgPr>
    </p:bg>
    <p:spTree>
      <p:nvGrpSpPr>
        <p:cNvPr id="1" name="Shape 31"/>
        <p:cNvGrpSpPr/>
        <p:nvPr/>
      </p:nvGrpSpPr>
      <p:grpSpPr>
        <a:xfrm>
          <a:off x="0" y="0"/>
          <a:ext cx="0" cy="0"/>
          <a:chOff x="0" y="0"/>
          <a:chExt cx="0" cy="0"/>
        </a:xfrm>
      </p:grpSpPr>
      <p:sp>
        <p:nvSpPr>
          <p:cNvPr id="32" name="Shape 32"/>
          <p:cNvSpPr txBox="1">
            <a:spLocks noGrp="1"/>
          </p:cNvSpPr>
          <p:nvPr>
            <p:ph type="title"/>
          </p:nvPr>
        </p:nvSpPr>
        <p:spPr>
          <a:xfrm>
            <a:off x="128999" y="0"/>
            <a:ext cx="9018000" cy="594900"/>
          </a:xfrm>
          <a:prstGeom prst="rect">
            <a:avLst/>
          </a:prstGeom>
          <a:noFill/>
          <a:ln>
            <a:noFill/>
          </a:ln>
        </p:spPr>
        <p:txBody>
          <a:bodyPr lIns="91425" tIns="91425" rIns="91425" bIns="91425" anchor="ctr" anchorCtr="0"/>
          <a:lstStyle>
            <a:lvl1pPr lvl="0" rtl="0">
              <a:spcBef>
                <a:spcPts val="0"/>
              </a:spcBef>
              <a:buNone/>
              <a:defRPr sz="3600"/>
            </a:lvl1pPr>
            <a:lvl2pPr lvl="1" rtl="0">
              <a:spcBef>
                <a:spcPts val="0"/>
              </a:spcBef>
              <a:buNone/>
              <a:defRPr sz="3600"/>
            </a:lvl2pPr>
            <a:lvl3pPr lvl="2" rtl="0">
              <a:spcBef>
                <a:spcPts val="0"/>
              </a:spcBef>
              <a:buNone/>
              <a:defRPr sz="3600"/>
            </a:lvl3pPr>
            <a:lvl4pPr lvl="3" rtl="0">
              <a:spcBef>
                <a:spcPts val="0"/>
              </a:spcBef>
              <a:buNone/>
              <a:defRPr sz="3600"/>
            </a:lvl4pPr>
            <a:lvl5pPr lvl="4" rtl="0">
              <a:spcBef>
                <a:spcPts val="0"/>
              </a:spcBef>
              <a:buNone/>
              <a:defRPr sz="3600"/>
            </a:lvl5pPr>
            <a:lvl6pPr lvl="5" rtl="0">
              <a:spcBef>
                <a:spcPts val="0"/>
              </a:spcBef>
              <a:buNone/>
              <a:defRPr sz="3600"/>
            </a:lvl6pPr>
            <a:lvl7pPr lvl="6" rtl="0">
              <a:spcBef>
                <a:spcPts val="0"/>
              </a:spcBef>
              <a:buNone/>
              <a:defRPr sz="3600"/>
            </a:lvl7pPr>
            <a:lvl8pPr lvl="7" rtl="0">
              <a:spcBef>
                <a:spcPts val="0"/>
              </a:spcBef>
              <a:buNone/>
              <a:defRPr sz="3600"/>
            </a:lvl8pPr>
            <a:lvl9pPr lvl="8" rtl="0">
              <a:spcBef>
                <a:spcPts val="0"/>
              </a:spcBef>
              <a:buNone/>
              <a:defRPr sz="3600"/>
            </a:lvl9pPr>
          </a:lstStyle>
          <a:p>
            <a:endParaRPr/>
          </a:p>
        </p:txBody>
      </p:sp>
      <p:sp>
        <p:nvSpPr>
          <p:cNvPr id="33" name="Shape 33"/>
          <p:cNvSpPr txBox="1">
            <a:spLocks noGrp="1"/>
          </p:cNvSpPr>
          <p:nvPr>
            <p:ph type="subTitle" idx="1"/>
          </p:nvPr>
        </p:nvSpPr>
        <p:spPr>
          <a:xfrm>
            <a:off x="121824" y="594775"/>
            <a:ext cx="9018000" cy="272400"/>
          </a:xfrm>
          <a:prstGeom prst="rect">
            <a:avLst/>
          </a:prstGeom>
          <a:noFill/>
          <a:ln>
            <a:noFill/>
          </a:ln>
        </p:spPr>
        <p:txBody>
          <a:bodyPr lIns="91425" tIns="91425" rIns="91425" bIns="91425" anchor="ctr" anchorCtr="0"/>
          <a:lstStyle>
            <a:lvl1pPr lvl="0" rtl="0">
              <a:spcBef>
                <a:spcPts val="0"/>
              </a:spcBef>
              <a:buNone/>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52_Images and Contents Layout">
    <p:spTree>
      <p:nvGrpSpPr>
        <p:cNvPr id="1" name="Shape 34"/>
        <p:cNvGrpSpPr/>
        <p:nvPr/>
      </p:nvGrpSpPr>
      <p:grpSpPr>
        <a:xfrm>
          <a:off x="0" y="0"/>
          <a:ext cx="0" cy="0"/>
          <a:chOff x="0" y="0"/>
          <a:chExt cx="0" cy="0"/>
        </a:xfrm>
      </p:grpSpPr>
      <p:sp>
        <p:nvSpPr>
          <p:cNvPr id="35" name="Shape 35"/>
          <p:cNvSpPr>
            <a:spLocks noGrp="1"/>
          </p:cNvSpPr>
          <p:nvPr>
            <p:ph type="pic" idx="2"/>
          </p:nvPr>
        </p:nvSpPr>
        <p:spPr>
          <a:xfrm>
            <a:off x="0" y="0"/>
            <a:ext cx="9144000" cy="5143500"/>
          </a:xfrm>
          <a:prstGeom prst="rect">
            <a:avLst/>
          </a:prstGeom>
          <a:solidFill>
            <a:srgbClr val="F2F2F2"/>
          </a:solidFill>
          <a:ln>
            <a:noFill/>
          </a:ln>
        </p:spPr>
        <p:txBody>
          <a:bodyPr lIns="91425" tIns="91425" rIns="91425" bIns="91425" anchor="ctr" anchorCtr="0"/>
          <a:lstStyle>
            <a:lvl1pPr marL="0" marR="0" lvl="0" indent="0" algn="ctr" rtl="0">
              <a:spcBef>
                <a:spcPts val="240"/>
              </a:spcBef>
              <a:buClr>
                <a:schemeClr val="dk1"/>
              </a:buClr>
              <a:buFont typeface="Arial"/>
              <a:buNone/>
              <a:defRPr sz="1200" b="0" i="0" u="none" strike="noStrike" cap="none">
                <a:solidFill>
                  <a:schemeClr val="dk1"/>
                </a:solidFill>
                <a:latin typeface="Arial"/>
                <a:ea typeface="Arial"/>
                <a:cs typeface="Arial"/>
                <a:sym typeface="Arial"/>
              </a:defRPr>
            </a:lvl1pPr>
            <a:lvl2pPr marL="457200" marR="0" lvl="1" indent="0" algn="l" rtl="0">
              <a:spcBef>
                <a:spcPts val="560"/>
              </a:spcBef>
              <a:buClr>
                <a:schemeClr val="dk1"/>
              </a:buClr>
              <a:buFont typeface="Arial"/>
              <a:buNone/>
              <a:defRPr sz="2800" b="0" i="0" u="none" strike="noStrike" cap="none">
                <a:solidFill>
                  <a:schemeClr val="dk1"/>
                </a:solidFill>
                <a:latin typeface="Arial"/>
                <a:ea typeface="Arial"/>
                <a:cs typeface="Arial"/>
                <a:sym typeface="Arial"/>
              </a:defRPr>
            </a:lvl2pPr>
            <a:lvl3pPr marL="914400" marR="0" lvl="2" indent="0" algn="l" rtl="0">
              <a:spcBef>
                <a:spcPts val="480"/>
              </a:spcBef>
              <a:buClr>
                <a:schemeClr val="dk1"/>
              </a:buClr>
              <a:buFont typeface="Arial"/>
              <a:buNone/>
              <a:defRPr sz="2400" b="0" i="0" u="none" strike="noStrike" cap="none">
                <a:solidFill>
                  <a:schemeClr val="dk1"/>
                </a:solidFill>
                <a:latin typeface="Arial"/>
                <a:ea typeface="Arial"/>
                <a:cs typeface="Arial"/>
                <a:sym typeface="Arial"/>
              </a:defRPr>
            </a:lvl3pPr>
            <a:lvl4pPr marL="1371600" marR="0" lvl="3" indent="0" algn="l" rtl="0">
              <a:spcBef>
                <a:spcPts val="400"/>
              </a:spcBef>
              <a:buClr>
                <a:schemeClr val="dk1"/>
              </a:buClr>
              <a:buFont typeface="Arial"/>
              <a:buNone/>
              <a:defRPr sz="2000" b="0" i="0" u="none" strike="noStrike" cap="none">
                <a:solidFill>
                  <a:schemeClr val="dk1"/>
                </a:solidFill>
                <a:latin typeface="Arial"/>
                <a:ea typeface="Arial"/>
                <a:cs typeface="Arial"/>
                <a:sym typeface="Arial"/>
              </a:defRPr>
            </a:lvl4pPr>
            <a:lvl5pPr marL="1828800" marR="0" lvl="4" indent="0" algn="l" rtl="0">
              <a:spcBef>
                <a:spcPts val="400"/>
              </a:spcBef>
              <a:buClr>
                <a:schemeClr val="dk1"/>
              </a:buClr>
              <a:buFont typeface="Arial"/>
              <a:buNone/>
              <a:defRPr sz="2000" b="0" i="0" u="none" strike="noStrike" cap="none">
                <a:solidFill>
                  <a:schemeClr val="dk1"/>
                </a:solidFill>
                <a:latin typeface="Arial"/>
                <a:ea typeface="Arial"/>
                <a:cs typeface="Arial"/>
                <a:sym typeface="Arial"/>
              </a:defRPr>
            </a:lvl5pPr>
            <a:lvl6pPr marL="2286000" marR="0" lvl="5" indent="0" algn="l" rtl="0">
              <a:spcBef>
                <a:spcPts val="400"/>
              </a:spcBef>
              <a:buClr>
                <a:schemeClr val="dk1"/>
              </a:buClr>
              <a:buFont typeface="Arial"/>
              <a:buNone/>
              <a:defRPr sz="2000" b="0" i="0" u="none" strike="noStrike" cap="none">
                <a:solidFill>
                  <a:schemeClr val="dk1"/>
                </a:solidFill>
                <a:latin typeface="Arial"/>
                <a:ea typeface="Arial"/>
                <a:cs typeface="Arial"/>
                <a:sym typeface="Arial"/>
              </a:defRPr>
            </a:lvl6pPr>
            <a:lvl7pPr marL="2743200" marR="0" lvl="6" indent="0" algn="l" rtl="0">
              <a:spcBef>
                <a:spcPts val="400"/>
              </a:spcBef>
              <a:buClr>
                <a:schemeClr val="dk1"/>
              </a:buClr>
              <a:buFont typeface="Arial"/>
              <a:buNone/>
              <a:defRPr sz="2000" b="0" i="0" u="none" strike="noStrike" cap="none">
                <a:solidFill>
                  <a:schemeClr val="dk1"/>
                </a:solidFill>
                <a:latin typeface="Arial"/>
                <a:ea typeface="Arial"/>
                <a:cs typeface="Arial"/>
                <a:sym typeface="Arial"/>
              </a:defRPr>
            </a:lvl7pPr>
            <a:lvl8pPr marL="3200400" marR="0" lvl="7" indent="0" algn="l" rtl="0">
              <a:spcBef>
                <a:spcPts val="400"/>
              </a:spcBef>
              <a:buClr>
                <a:schemeClr val="dk1"/>
              </a:buClr>
              <a:buFont typeface="Arial"/>
              <a:buNone/>
              <a:defRPr sz="2000" b="0" i="0" u="none" strike="noStrike" cap="none">
                <a:solidFill>
                  <a:schemeClr val="dk1"/>
                </a:solidFill>
                <a:latin typeface="Arial"/>
                <a:ea typeface="Arial"/>
                <a:cs typeface="Arial"/>
                <a:sym typeface="Arial"/>
              </a:defRPr>
            </a:lvl8pPr>
            <a:lvl9pPr marL="3657600" marR="0" lvl="8" indent="0" algn="l" rtl="0">
              <a:spcBef>
                <a:spcPts val="400"/>
              </a:spcBef>
              <a:buClr>
                <a:schemeClr val="dk1"/>
              </a:buClr>
              <a:buFont typeface="Arial"/>
              <a:buNone/>
              <a:defRPr sz="20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46_Title Slide">
    <p:spTree>
      <p:nvGrpSpPr>
        <p:cNvPr id="1" name="Shape 62"/>
        <p:cNvGrpSpPr/>
        <p:nvPr/>
      </p:nvGrpSpPr>
      <p:grpSpPr>
        <a:xfrm>
          <a:off x="0" y="0"/>
          <a:ext cx="0" cy="0"/>
          <a:chOff x="0" y="0"/>
          <a:chExt cx="0" cy="0"/>
        </a:xfrm>
      </p:grpSpPr>
      <p:sp>
        <p:nvSpPr>
          <p:cNvPr id="63" name="Shape 63"/>
          <p:cNvSpPr/>
          <p:nvPr/>
        </p:nvSpPr>
        <p:spPr>
          <a:xfrm>
            <a:off x="540000" y="2570956"/>
            <a:ext cx="8063999" cy="720873"/>
          </a:xfrm>
          <a:prstGeom prst="rect">
            <a:avLst/>
          </a:prstGeom>
          <a:solidFill>
            <a:srgbClr val="47A3DE"/>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64" name="Shape 64"/>
          <p:cNvSpPr>
            <a:spLocks noGrp="1"/>
          </p:cNvSpPr>
          <p:nvPr>
            <p:ph type="pic" idx="2"/>
          </p:nvPr>
        </p:nvSpPr>
        <p:spPr>
          <a:xfrm>
            <a:off x="540000" y="1167541"/>
            <a:ext cx="4031999" cy="1404208"/>
          </a:xfrm>
          <a:prstGeom prst="rect">
            <a:avLst/>
          </a:prstGeom>
          <a:solidFill>
            <a:srgbClr val="F2F2F2"/>
          </a:solidFill>
          <a:ln>
            <a:noFill/>
          </a:ln>
        </p:spPr>
        <p:txBody>
          <a:bodyPr lIns="91425" tIns="91425" rIns="91425" bIns="91425" anchor="ctr" anchorCtr="0"/>
          <a:lstStyle>
            <a:lvl1pPr marL="0" marR="0" lvl="0" indent="0" algn="ctr" rtl="0">
              <a:spcBef>
                <a:spcPts val="280"/>
              </a:spcBef>
              <a:buClr>
                <a:schemeClr val="dk1"/>
              </a:buClr>
              <a:buFont typeface="Arial"/>
              <a:buNone/>
              <a:defRPr sz="1400" b="0" i="0" u="none" strike="noStrike" cap="none">
                <a:solidFill>
                  <a:schemeClr val="dk1"/>
                </a:solidFill>
                <a:latin typeface="Arial"/>
                <a:ea typeface="Arial"/>
                <a:cs typeface="Arial"/>
                <a:sym typeface="Arial"/>
              </a:defRPr>
            </a:lvl1pPr>
            <a:lvl2pPr marL="457200" marR="0" lvl="1" indent="0" algn="l" rtl="0">
              <a:spcBef>
                <a:spcPts val="560"/>
              </a:spcBef>
              <a:buClr>
                <a:schemeClr val="dk1"/>
              </a:buClr>
              <a:buFont typeface="Arial"/>
              <a:buNone/>
              <a:defRPr sz="2800" b="0" i="0" u="none" strike="noStrike" cap="none">
                <a:solidFill>
                  <a:schemeClr val="dk1"/>
                </a:solidFill>
                <a:latin typeface="Arial"/>
                <a:ea typeface="Arial"/>
                <a:cs typeface="Arial"/>
                <a:sym typeface="Arial"/>
              </a:defRPr>
            </a:lvl2pPr>
            <a:lvl3pPr marL="914400" marR="0" lvl="2" indent="0" algn="l" rtl="0">
              <a:spcBef>
                <a:spcPts val="480"/>
              </a:spcBef>
              <a:buClr>
                <a:schemeClr val="dk1"/>
              </a:buClr>
              <a:buFont typeface="Arial"/>
              <a:buNone/>
              <a:defRPr sz="2400" b="0" i="0" u="none" strike="noStrike" cap="none">
                <a:solidFill>
                  <a:schemeClr val="dk1"/>
                </a:solidFill>
                <a:latin typeface="Arial"/>
                <a:ea typeface="Arial"/>
                <a:cs typeface="Arial"/>
                <a:sym typeface="Arial"/>
              </a:defRPr>
            </a:lvl3pPr>
            <a:lvl4pPr marL="1371600" marR="0" lvl="3" indent="0" algn="l" rtl="0">
              <a:spcBef>
                <a:spcPts val="400"/>
              </a:spcBef>
              <a:buClr>
                <a:schemeClr val="dk1"/>
              </a:buClr>
              <a:buFont typeface="Arial"/>
              <a:buNone/>
              <a:defRPr sz="2000" b="0" i="0" u="none" strike="noStrike" cap="none">
                <a:solidFill>
                  <a:schemeClr val="dk1"/>
                </a:solidFill>
                <a:latin typeface="Arial"/>
                <a:ea typeface="Arial"/>
                <a:cs typeface="Arial"/>
                <a:sym typeface="Arial"/>
              </a:defRPr>
            </a:lvl4pPr>
            <a:lvl5pPr marL="1828800" marR="0" lvl="4" indent="0" algn="l" rtl="0">
              <a:spcBef>
                <a:spcPts val="400"/>
              </a:spcBef>
              <a:buClr>
                <a:schemeClr val="dk1"/>
              </a:buClr>
              <a:buFont typeface="Arial"/>
              <a:buNone/>
              <a:defRPr sz="2000" b="0" i="0" u="none" strike="noStrike" cap="none">
                <a:solidFill>
                  <a:schemeClr val="dk1"/>
                </a:solidFill>
                <a:latin typeface="Arial"/>
                <a:ea typeface="Arial"/>
                <a:cs typeface="Arial"/>
                <a:sym typeface="Arial"/>
              </a:defRPr>
            </a:lvl5pPr>
            <a:lvl6pPr marL="2286000" marR="0" lvl="5" indent="0" algn="l" rtl="0">
              <a:spcBef>
                <a:spcPts val="400"/>
              </a:spcBef>
              <a:buClr>
                <a:schemeClr val="dk1"/>
              </a:buClr>
              <a:buFont typeface="Arial"/>
              <a:buNone/>
              <a:defRPr sz="2000" b="0" i="0" u="none" strike="noStrike" cap="none">
                <a:solidFill>
                  <a:schemeClr val="dk1"/>
                </a:solidFill>
                <a:latin typeface="Arial"/>
                <a:ea typeface="Arial"/>
                <a:cs typeface="Arial"/>
                <a:sym typeface="Arial"/>
              </a:defRPr>
            </a:lvl6pPr>
            <a:lvl7pPr marL="2743200" marR="0" lvl="6" indent="0" algn="l" rtl="0">
              <a:spcBef>
                <a:spcPts val="400"/>
              </a:spcBef>
              <a:buClr>
                <a:schemeClr val="dk1"/>
              </a:buClr>
              <a:buFont typeface="Arial"/>
              <a:buNone/>
              <a:defRPr sz="2000" b="0" i="0" u="none" strike="noStrike" cap="none">
                <a:solidFill>
                  <a:schemeClr val="dk1"/>
                </a:solidFill>
                <a:latin typeface="Arial"/>
                <a:ea typeface="Arial"/>
                <a:cs typeface="Arial"/>
                <a:sym typeface="Arial"/>
              </a:defRPr>
            </a:lvl7pPr>
            <a:lvl8pPr marL="3200400" marR="0" lvl="7" indent="0" algn="l" rtl="0">
              <a:spcBef>
                <a:spcPts val="400"/>
              </a:spcBef>
              <a:buClr>
                <a:schemeClr val="dk1"/>
              </a:buClr>
              <a:buFont typeface="Arial"/>
              <a:buNone/>
              <a:defRPr sz="2000" b="0" i="0" u="none" strike="noStrike" cap="none">
                <a:solidFill>
                  <a:schemeClr val="dk1"/>
                </a:solidFill>
                <a:latin typeface="Arial"/>
                <a:ea typeface="Arial"/>
                <a:cs typeface="Arial"/>
                <a:sym typeface="Arial"/>
              </a:defRPr>
            </a:lvl8pPr>
            <a:lvl9pPr marL="3657600" marR="0" lvl="8" indent="0" algn="l" rtl="0">
              <a:spcBef>
                <a:spcPts val="400"/>
              </a:spcBef>
              <a:buClr>
                <a:schemeClr val="dk1"/>
              </a:buClr>
              <a:buFont typeface="Arial"/>
              <a:buNone/>
              <a:defRPr sz="2000" b="0" i="0" u="none" strike="noStrike" cap="none">
                <a:solidFill>
                  <a:schemeClr val="dk1"/>
                </a:solidFill>
                <a:latin typeface="Arial"/>
                <a:ea typeface="Arial"/>
                <a:cs typeface="Arial"/>
                <a:sym typeface="Arial"/>
              </a:defRPr>
            </a:lvl9pPr>
          </a:lstStyle>
          <a:p>
            <a:endParaRPr/>
          </a:p>
        </p:txBody>
      </p:sp>
      <p:sp>
        <p:nvSpPr>
          <p:cNvPr id="65" name="Shape 65"/>
          <p:cNvSpPr>
            <a:spLocks noGrp="1"/>
          </p:cNvSpPr>
          <p:nvPr>
            <p:ph type="pic" idx="3"/>
          </p:nvPr>
        </p:nvSpPr>
        <p:spPr>
          <a:xfrm>
            <a:off x="4572000" y="3291830"/>
            <a:ext cx="4031999" cy="1404208"/>
          </a:xfrm>
          <a:prstGeom prst="rect">
            <a:avLst/>
          </a:prstGeom>
          <a:solidFill>
            <a:srgbClr val="F2F2F2"/>
          </a:solidFill>
          <a:ln>
            <a:noFill/>
          </a:ln>
        </p:spPr>
        <p:txBody>
          <a:bodyPr lIns="91425" tIns="91425" rIns="91425" bIns="91425" anchor="ctr" anchorCtr="0"/>
          <a:lstStyle>
            <a:lvl1pPr marL="0" marR="0" lvl="0" indent="0" algn="ctr" rtl="0">
              <a:spcBef>
                <a:spcPts val="280"/>
              </a:spcBef>
              <a:buClr>
                <a:schemeClr val="dk1"/>
              </a:buClr>
              <a:buFont typeface="Arial"/>
              <a:buNone/>
              <a:defRPr sz="1400" b="0" i="0" u="none" strike="noStrike" cap="none">
                <a:solidFill>
                  <a:schemeClr val="dk1"/>
                </a:solidFill>
                <a:latin typeface="Arial"/>
                <a:ea typeface="Arial"/>
                <a:cs typeface="Arial"/>
                <a:sym typeface="Arial"/>
              </a:defRPr>
            </a:lvl1pPr>
            <a:lvl2pPr marL="457200" marR="0" lvl="1" indent="0" algn="l" rtl="0">
              <a:spcBef>
                <a:spcPts val="560"/>
              </a:spcBef>
              <a:buClr>
                <a:schemeClr val="dk1"/>
              </a:buClr>
              <a:buFont typeface="Arial"/>
              <a:buNone/>
              <a:defRPr sz="2800" b="0" i="0" u="none" strike="noStrike" cap="none">
                <a:solidFill>
                  <a:schemeClr val="dk1"/>
                </a:solidFill>
                <a:latin typeface="Arial"/>
                <a:ea typeface="Arial"/>
                <a:cs typeface="Arial"/>
                <a:sym typeface="Arial"/>
              </a:defRPr>
            </a:lvl2pPr>
            <a:lvl3pPr marL="914400" marR="0" lvl="2" indent="0" algn="l" rtl="0">
              <a:spcBef>
                <a:spcPts val="480"/>
              </a:spcBef>
              <a:buClr>
                <a:schemeClr val="dk1"/>
              </a:buClr>
              <a:buFont typeface="Arial"/>
              <a:buNone/>
              <a:defRPr sz="2400" b="0" i="0" u="none" strike="noStrike" cap="none">
                <a:solidFill>
                  <a:schemeClr val="dk1"/>
                </a:solidFill>
                <a:latin typeface="Arial"/>
                <a:ea typeface="Arial"/>
                <a:cs typeface="Arial"/>
                <a:sym typeface="Arial"/>
              </a:defRPr>
            </a:lvl3pPr>
            <a:lvl4pPr marL="1371600" marR="0" lvl="3" indent="0" algn="l" rtl="0">
              <a:spcBef>
                <a:spcPts val="400"/>
              </a:spcBef>
              <a:buClr>
                <a:schemeClr val="dk1"/>
              </a:buClr>
              <a:buFont typeface="Arial"/>
              <a:buNone/>
              <a:defRPr sz="2000" b="0" i="0" u="none" strike="noStrike" cap="none">
                <a:solidFill>
                  <a:schemeClr val="dk1"/>
                </a:solidFill>
                <a:latin typeface="Arial"/>
                <a:ea typeface="Arial"/>
                <a:cs typeface="Arial"/>
                <a:sym typeface="Arial"/>
              </a:defRPr>
            </a:lvl4pPr>
            <a:lvl5pPr marL="1828800" marR="0" lvl="4" indent="0" algn="l" rtl="0">
              <a:spcBef>
                <a:spcPts val="400"/>
              </a:spcBef>
              <a:buClr>
                <a:schemeClr val="dk1"/>
              </a:buClr>
              <a:buFont typeface="Arial"/>
              <a:buNone/>
              <a:defRPr sz="2000" b="0" i="0" u="none" strike="noStrike" cap="none">
                <a:solidFill>
                  <a:schemeClr val="dk1"/>
                </a:solidFill>
                <a:latin typeface="Arial"/>
                <a:ea typeface="Arial"/>
                <a:cs typeface="Arial"/>
                <a:sym typeface="Arial"/>
              </a:defRPr>
            </a:lvl5pPr>
            <a:lvl6pPr marL="2286000" marR="0" lvl="5" indent="0" algn="l" rtl="0">
              <a:spcBef>
                <a:spcPts val="400"/>
              </a:spcBef>
              <a:buClr>
                <a:schemeClr val="dk1"/>
              </a:buClr>
              <a:buFont typeface="Arial"/>
              <a:buNone/>
              <a:defRPr sz="2000" b="0" i="0" u="none" strike="noStrike" cap="none">
                <a:solidFill>
                  <a:schemeClr val="dk1"/>
                </a:solidFill>
                <a:latin typeface="Arial"/>
                <a:ea typeface="Arial"/>
                <a:cs typeface="Arial"/>
                <a:sym typeface="Arial"/>
              </a:defRPr>
            </a:lvl6pPr>
            <a:lvl7pPr marL="2743200" marR="0" lvl="6" indent="0" algn="l" rtl="0">
              <a:spcBef>
                <a:spcPts val="400"/>
              </a:spcBef>
              <a:buClr>
                <a:schemeClr val="dk1"/>
              </a:buClr>
              <a:buFont typeface="Arial"/>
              <a:buNone/>
              <a:defRPr sz="2000" b="0" i="0" u="none" strike="noStrike" cap="none">
                <a:solidFill>
                  <a:schemeClr val="dk1"/>
                </a:solidFill>
                <a:latin typeface="Arial"/>
                <a:ea typeface="Arial"/>
                <a:cs typeface="Arial"/>
                <a:sym typeface="Arial"/>
              </a:defRPr>
            </a:lvl7pPr>
            <a:lvl8pPr marL="3200400" marR="0" lvl="7" indent="0" algn="l" rtl="0">
              <a:spcBef>
                <a:spcPts val="400"/>
              </a:spcBef>
              <a:buClr>
                <a:schemeClr val="dk1"/>
              </a:buClr>
              <a:buFont typeface="Arial"/>
              <a:buNone/>
              <a:defRPr sz="2000" b="0" i="0" u="none" strike="noStrike" cap="none">
                <a:solidFill>
                  <a:schemeClr val="dk1"/>
                </a:solidFill>
                <a:latin typeface="Arial"/>
                <a:ea typeface="Arial"/>
                <a:cs typeface="Arial"/>
                <a:sym typeface="Arial"/>
              </a:defRPr>
            </a:lvl8pPr>
            <a:lvl9pPr marL="3657600" marR="0" lvl="8" indent="0" algn="l" rtl="0">
              <a:spcBef>
                <a:spcPts val="400"/>
              </a:spcBef>
              <a:buClr>
                <a:schemeClr val="dk1"/>
              </a:buClr>
              <a:buFont typeface="Arial"/>
              <a:buNone/>
              <a:defRPr sz="2000" b="0" i="0" u="none" strike="noStrike" cap="none">
                <a:solidFill>
                  <a:schemeClr val="dk1"/>
                </a:solidFill>
                <a:latin typeface="Arial"/>
                <a:ea typeface="Arial"/>
                <a:cs typeface="Arial"/>
                <a:sym typeface="Arial"/>
              </a:defRPr>
            </a:lvl9pPr>
          </a:lstStyle>
          <a:p>
            <a:endParaRPr/>
          </a:p>
        </p:txBody>
      </p:sp>
      <p:sp>
        <p:nvSpPr>
          <p:cNvPr id="66" name="Shape 66"/>
          <p:cNvSpPr txBox="1">
            <a:spLocks noGrp="1"/>
          </p:cNvSpPr>
          <p:nvPr>
            <p:ph type="title"/>
          </p:nvPr>
        </p:nvSpPr>
        <p:spPr>
          <a:xfrm>
            <a:off x="10269" y="152400"/>
            <a:ext cx="9136800" cy="594900"/>
          </a:xfrm>
          <a:prstGeom prst="rect">
            <a:avLst/>
          </a:prstGeom>
          <a:noFill/>
          <a:ln>
            <a:noFill/>
          </a:ln>
        </p:spPr>
        <p:txBody>
          <a:bodyPr lIns="91425" tIns="91425" rIns="91425" bIns="91425" anchor="ctr" anchorCtr="0"/>
          <a:lstStyle>
            <a:lvl1pPr lvl="0" algn="ctr" rtl="0">
              <a:spcBef>
                <a:spcPts val="0"/>
              </a:spcBef>
              <a:buNone/>
              <a:defRPr sz="3600"/>
            </a:lvl1pPr>
            <a:lvl2pPr lvl="1" algn="ctr" rtl="0">
              <a:spcBef>
                <a:spcPts val="0"/>
              </a:spcBef>
              <a:buNone/>
              <a:defRPr sz="3600"/>
            </a:lvl2pPr>
            <a:lvl3pPr lvl="2" algn="ctr" rtl="0">
              <a:spcBef>
                <a:spcPts val="0"/>
              </a:spcBef>
              <a:buNone/>
              <a:defRPr sz="3600"/>
            </a:lvl3pPr>
            <a:lvl4pPr lvl="3" algn="ctr" rtl="0">
              <a:spcBef>
                <a:spcPts val="0"/>
              </a:spcBef>
              <a:buNone/>
              <a:defRPr sz="3600"/>
            </a:lvl4pPr>
            <a:lvl5pPr lvl="4" algn="ctr" rtl="0">
              <a:spcBef>
                <a:spcPts val="0"/>
              </a:spcBef>
              <a:buNone/>
              <a:defRPr sz="3600"/>
            </a:lvl5pPr>
            <a:lvl6pPr lvl="5" algn="ctr" rtl="0">
              <a:spcBef>
                <a:spcPts val="0"/>
              </a:spcBef>
              <a:buNone/>
              <a:defRPr sz="3600"/>
            </a:lvl6pPr>
            <a:lvl7pPr lvl="6" algn="ctr" rtl="0">
              <a:spcBef>
                <a:spcPts val="0"/>
              </a:spcBef>
              <a:buNone/>
              <a:defRPr sz="3600"/>
            </a:lvl7pPr>
            <a:lvl8pPr lvl="7" algn="ctr" rtl="0">
              <a:spcBef>
                <a:spcPts val="0"/>
              </a:spcBef>
              <a:buNone/>
              <a:defRPr sz="3600"/>
            </a:lvl8pPr>
            <a:lvl9pPr lvl="8" algn="ctr" rtl="0">
              <a:spcBef>
                <a:spcPts val="0"/>
              </a:spcBef>
              <a:buNone/>
              <a:defRPr sz="3600"/>
            </a:lvl9pPr>
          </a:lstStyle>
          <a:p>
            <a:endParaRPr/>
          </a:p>
        </p:txBody>
      </p:sp>
      <p:sp>
        <p:nvSpPr>
          <p:cNvPr id="67" name="Shape 67"/>
          <p:cNvSpPr txBox="1">
            <a:spLocks noGrp="1"/>
          </p:cNvSpPr>
          <p:nvPr>
            <p:ph type="subTitle" idx="1"/>
          </p:nvPr>
        </p:nvSpPr>
        <p:spPr>
          <a:xfrm>
            <a:off x="3000" y="747175"/>
            <a:ext cx="9136800" cy="272400"/>
          </a:xfrm>
          <a:prstGeom prst="rect">
            <a:avLst/>
          </a:prstGeom>
          <a:noFill/>
          <a:ln>
            <a:noFill/>
          </a:ln>
        </p:spPr>
        <p:txBody>
          <a:bodyPr lIns="91425" tIns="91425" rIns="91425" bIns="91425" anchor="ctr" anchorCtr="0"/>
          <a:lstStyle>
            <a:lvl1pPr lvl="0" algn="ctr" rtl="0">
              <a:spcBef>
                <a:spcPts val="0"/>
              </a:spcBef>
              <a:buNone/>
              <a:defRPr/>
            </a:lvl1pPr>
            <a:lvl2pPr lvl="1" algn="ctr" rtl="0">
              <a:spcBef>
                <a:spcPts val="0"/>
              </a:spcBef>
              <a:buNone/>
              <a:defRPr/>
            </a:lvl2pPr>
            <a:lvl3pPr lvl="2" algn="ctr" rtl="0">
              <a:spcBef>
                <a:spcPts val="0"/>
              </a:spcBef>
              <a:buNone/>
              <a:defRPr/>
            </a:lvl3pPr>
            <a:lvl4pPr lvl="3" algn="ctr" rtl="0">
              <a:spcBef>
                <a:spcPts val="0"/>
              </a:spcBef>
              <a:buNone/>
              <a:defRPr/>
            </a:lvl4pPr>
            <a:lvl5pPr lvl="4" algn="ctr" rtl="0">
              <a:spcBef>
                <a:spcPts val="0"/>
              </a:spcBef>
              <a:buNone/>
              <a:defRPr/>
            </a:lvl5pPr>
            <a:lvl6pPr lvl="5" algn="ctr" rtl="0">
              <a:spcBef>
                <a:spcPts val="0"/>
              </a:spcBef>
              <a:buNone/>
              <a:defRPr/>
            </a:lvl6pPr>
            <a:lvl7pPr lvl="6" algn="ctr" rtl="0">
              <a:spcBef>
                <a:spcPts val="0"/>
              </a:spcBef>
              <a:buNone/>
              <a:defRPr/>
            </a:lvl7pPr>
            <a:lvl8pPr lvl="7" algn="ctr" rtl="0">
              <a:spcBef>
                <a:spcPts val="0"/>
              </a:spcBef>
              <a:buNone/>
              <a:defRPr/>
            </a:lvl8pPr>
            <a:lvl9pPr lvl="8" algn="ctr" rtl="0">
              <a:spcBef>
                <a:spcPts val="0"/>
              </a:spcBef>
              <a:buNone/>
              <a:defRPr/>
            </a:lvl9pPr>
          </a:lstStyle>
          <a:p>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63"/>
                                        </p:tgtEl>
                                        <p:attrNameLst>
                                          <p:attrName>style.visibility</p:attrName>
                                        </p:attrNameLst>
                                      </p:cBhvr>
                                      <p:to>
                                        <p:strVal val="visible"/>
                                      </p:to>
                                    </p:set>
                                    <p:animEffect transition="in" filter="barn(inVertical)">
                                      <p:cBhvr>
                                        <p:cTn id="7"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animBg="1"/>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cSld name="3_Basic Layout">
    <p:bg>
      <p:bgPr>
        <a:blipFill rotWithShape="1">
          <a:blip r:embed="rId2">
            <a:alphaModFix/>
          </a:blip>
          <a:stretch>
            <a:fillRect/>
          </a:stretch>
        </a:blipFill>
        <a:effectLst/>
      </p:bgPr>
    </p:bg>
    <p:spTree>
      <p:nvGrpSpPr>
        <p:cNvPr id="1" name="Shape 106"/>
        <p:cNvGrpSpPr/>
        <p:nvPr/>
      </p:nvGrpSpPr>
      <p:grpSpPr>
        <a:xfrm>
          <a:off x="0" y="0"/>
          <a:ext cx="0" cy="0"/>
          <a:chOff x="0" y="0"/>
          <a:chExt cx="0" cy="0"/>
        </a:xfrm>
      </p:grpSpPr>
      <p:sp>
        <p:nvSpPr>
          <p:cNvPr id="107" name="Shape 107"/>
          <p:cNvSpPr txBox="1">
            <a:spLocks noGrp="1"/>
          </p:cNvSpPr>
          <p:nvPr>
            <p:ph type="title"/>
          </p:nvPr>
        </p:nvSpPr>
        <p:spPr>
          <a:xfrm>
            <a:off x="10269" y="152400"/>
            <a:ext cx="9136800" cy="594900"/>
          </a:xfrm>
          <a:prstGeom prst="rect">
            <a:avLst/>
          </a:prstGeom>
          <a:noFill/>
          <a:ln>
            <a:noFill/>
          </a:ln>
        </p:spPr>
        <p:txBody>
          <a:bodyPr lIns="91425" tIns="91425" rIns="91425" bIns="91425" anchor="ctr" anchorCtr="0"/>
          <a:lstStyle>
            <a:lvl1pPr lvl="0" algn="ctr" rtl="0">
              <a:spcBef>
                <a:spcPts val="0"/>
              </a:spcBef>
              <a:buNone/>
              <a:defRPr sz="3600"/>
            </a:lvl1pPr>
            <a:lvl2pPr lvl="1" algn="ctr" rtl="0">
              <a:spcBef>
                <a:spcPts val="0"/>
              </a:spcBef>
              <a:buNone/>
              <a:defRPr sz="3600"/>
            </a:lvl2pPr>
            <a:lvl3pPr lvl="2" algn="ctr" rtl="0">
              <a:spcBef>
                <a:spcPts val="0"/>
              </a:spcBef>
              <a:buNone/>
              <a:defRPr sz="3600"/>
            </a:lvl3pPr>
            <a:lvl4pPr lvl="3" algn="ctr" rtl="0">
              <a:spcBef>
                <a:spcPts val="0"/>
              </a:spcBef>
              <a:buNone/>
              <a:defRPr sz="3600"/>
            </a:lvl4pPr>
            <a:lvl5pPr lvl="4" algn="ctr" rtl="0">
              <a:spcBef>
                <a:spcPts val="0"/>
              </a:spcBef>
              <a:buNone/>
              <a:defRPr sz="3600"/>
            </a:lvl5pPr>
            <a:lvl6pPr lvl="5" algn="ctr" rtl="0">
              <a:spcBef>
                <a:spcPts val="0"/>
              </a:spcBef>
              <a:buNone/>
              <a:defRPr sz="3600"/>
            </a:lvl6pPr>
            <a:lvl7pPr lvl="6" algn="ctr" rtl="0">
              <a:spcBef>
                <a:spcPts val="0"/>
              </a:spcBef>
              <a:buNone/>
              <a:defRPr sz="3600"/>
            </a:lvl7pPr>
            <a:lvl8pPr lvl="7" algn="ctr" rtl="0">
              <a:spcBef>
                <a:spcPts val="0"/>
              </a:spcBef>
              <a:buNone/>
              <a:defRPr sz="3600"/>
            </a:lvl8pPr>
            <a:lvl9pPr lvl="8" algn="ctr" rtl="0">
              <a:spcBef>
                <a:spcPts val="0"/>
              </a:spcBef>
              <a:buNone/>
              <a:defRPr sz="3600"/>
            </a:lvl9pPr>
          </a:lstStyle>
          <a:p>
            <a:endParaRPr/>
          </a:p>
        </p:txBody>
      </p:sp>
      <p:sp>
        <p:nvSpPr>
          <p:cNvPr id="108" name="Shape 108"/>
          <p:cNvSpPr txBox="1">
            <a:spLocks noGrp="1"/>
          </p:cNvSpPr>
          <p:nvPr>
            <p:ph type="subTitle" idx="1"/>
          </p:nvPr>
        </p:nvSpPr>
        <p:spPr>
          <a:xfrm>
            <a:off x="3000" y="747175"/>
            <a:ext cx="9136800" cy="272400"/>
          </a:xfrm>
          <a:prstGeom prst="rect">
            <a:avLst/>
          </a:prstGeom>
          <a:noFill/>
          <a:ln>
            <a:noFill/>
          </a:ln>
        </p:spPr>
        <p:txBody>
          <a:bodyPr lIns="91425" tIns="91425" rIns="91425" bIns="91425" anchor="ctr" anchorCtr="0"/>
          <a:lstStyle>
            <a:lvl1pPr lvl="0" algn="ctr" rtl="0">
              <a:spcBef>
                <a:spcPts val="0"/>
              </a:spcBef>
              <a:buNone/>
              <a:defRPr/>
            </a:lvl1pPr>
            <a:lvl2pPr lvl="1" algn="ctr" rtl="0">
              <a:spcBef>
                <a:spcPts val="0"/>
              </a:spcBef>
              <a:buNone/>
              <a:defRPr/>
            </a:lvl2pPr>
            <a:lvl3pPr lvl="2" algn="ctr" rtl="0">
              <a:spcBef>
                <a:spcPts val="0"/>
              </a:spcBef>
              <a:buNone/>
              <a:defRPr/>
            </a:lvl3pPr>
            <a:lvl4pPr lvl="3" algn="ctr" rtl="0">
              <a:spcBef>
                <a:spcPts val="0"/>
              </a:spcBef>
              <a:buNone/>
              <a:defRPr/>
            </a:lvl4pPr>
            <a:lvl5pPr lvl="4" algn="ctr" rtl="0">
              <a:spcBef>
                <a:spcPts val="0"/>
              </a:spcBef>
              <a:buNone/>
              <a:defRPr/>
            </a:lvl5pPr>
            <a:lvl6pPr lvl="5" algn="ctr" rtl="0">
              <a:spcBef>
                <a:spcPts val="0"/>
              </a:spcBef>
              <a:buNone/>
              <a:defRPr/>
            </a:lvl6pPr>
            <a:lvl7pPr lvl="6" algn="ctr" rtl="0">
              <a:spcBef>
                <a:spcPts val="0"/>
              </a:spcBef>
              <a:buNone/>
              <a:defRPr/>
            </a:lvl7pPr>
            <a:lvl8pPr lvl="7" algn="ctr" rtl="0">
              <a:spcBef>
                <a:spcPts val="0"/>
              </a:spcBef>
              <a:buNone/>
              <a:defRPr/>
            </a:lvl8pPr>
            <a:lvl9pPr lvl="8" algn="ctr" rtl="0">
              <a:spcBef>
                <a:spcPts val="0"/>
              </a:spcBef>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5_Basic Layout">
    <p:bg>
      <p:bgPr>
        <a:blipFill rotWithShape="1">
          <a:blip r:embed="rId2">
            <a:alphaModFix/>
          </a:blip>
          <a:stretch>
            <a:fillRect/>
          </a:stretch>
        </a:blipFill>
        <a:effectLst/>
      </p:bgPr>
    </p:bg>
    <p:spTree>
      <p:nvGrpSpPr>
        <p:cNvPr id="1" name="Shape 109"/>
        <p:cNvGrpSpPr/>
        <p:nvPr/>
      </p:nvGrpSpPr>
      <p:grpSpPr>
        <a:xfrm>
          <a:off x="0" y="0"/>
          <a:ext cx="0" cy="0"/>
          <a:chOff x="0" y="0"/>
          <a:chExt cx="0" cy="0"/>
        </a:xfrm>
      </p:grpSpPr>
      <p:sp>
        <p:nvSpPr>
          <p:cNvPr id="110" name="Shape 110"/>
          <p:cNvSpPr/>
          <p:nvPr/>
        </p:nvSpPr>
        <p:spPr>
          <a:xfrm>
            <a:off x="0" y="0"/>
            <a:ext cx="9144000" cy="5143499"/>
          </a:xfrm>
          <a:prstGeom prst="rect">
            <a:avLst/>
          </a:prstGeom>
          <a:solidFill>
            <a:schemeClr val="lt1">
              <a:alpha val="90980"/>
            </a:schemeClr>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111" name="Shape 111"/>
          <p:cNvSpPr>
            <a:spLocks noGrp="1"/>
          </p:cNvSpPr>
          <p:nvPr>
            <p:ph type="pic" idx="2"/>
          </p:nvPr>
        </p:nvSpPr>
        <p:spPr>
          <a:xfrm>
            <a:off x="463352" y="1491629"/>
            <a:ext cx="2546536" cy="3096343"/>
          </a:xfrm>
          <a:prstGeom prst="rect">
            <a:avLst/>
          </a:prstGeom>
          <a:solidFill>
            <a:srgbClr val="F2F2F2"/>
          </a:solidFill>
          <a:ln>
            <a:noFill/>
          </a:ln>
        </p:spPr>
        <p:txBody>
          <a:bodyPr lIns="91425" tIns="91425" rIns="91425" bIns="91425" anchor="ctr" anchorCtr="0"/>
          <a:lstStyle>
            <a:lvl1pPr marL="0" marR="0" lvl="0" indent="0" algn="ctr" rtl="0">
              <a:spcBef>
                <a:spcPts val="240"/>
              </a:spcBef>
              <a:buClr>
                <a:schemeClr val="dk1"/>
              </a:buClr>
              <a:buFont typeface="Arial"/>
              <a:buNone/>
              <a:defRPr sz="1200" b="0" i="0" u="none" strike="noStrike" cap="none">
                <a:solidFill>
                  <a:schemeClr val="dk1"/>
                </a:solidFill>
                <a:latin typeface="Arial"/>
                <a:ea typeface="Arial"/>
                <a:cs typeface="Arial"/>
                <a:sym typeface="Arial"/>
              </a:defRPr>
            </a:lvl1pPr>
            <a:lvl2pPr marL="457200" marR="0" lvl="1" indent="0" algn="l" rtl="0">
              <a:spcBef>
                <a:spcPts val="560"/>
              </a:spcBef>
              <a:buClr>
                <a:schemeClr val="dk1"/>
              </a:buClr>
              <a:buFont typeface="Arial"/>
              <a:buNone/>
              <a:defRPr sz="2800" b="0" i="0" u="none" strike="noStrike" cap="none">
                <a:solidFill>
                  <a:schemeClr val="dk1"/>
                </a:solidFill>
                <a:latin typeface="Arial"/>
                <a:ea typeface="Arial"/>
                <a:cs typeface="Arial"/>
                <a:sym typeface="Arial"/>
              </a:defRPr>
            </a:lvl2pPr>
            <a:lvl3pPr marL="914400" marR="0" lvl="2" indent="0" algn="l" rtl="0">
              <a:spcBef>
                <a:spcPts val="480"/>
              </a:spcBef>
              <a:buClr>
                <a:schemeClr val="dk1"/>
              </a:buClr>
              <a:buFont typeface="Arial"/>
              <a:buNone/>
              <a:defRPr sz="2400" b="0" i="0" u="none" strike="noStrike" cap="none">
                <a:solidFill>
                  <a:schemeClr val="dk1"/>
                </a:solidFill>
                <a:latin typeface="Arial"/>
                <a:ea typeface="Arial"/>
                <a:cs typeface="Arial"/>
                <a:sym typeface="Arial"/>
              </a:defRPr>
            </a:lvl3pPr>
            <a:lvl4pPr marL="1371600" marR="0" lvl="3" indent="0" algn="l" rtl="0">
              <a:spcBef>
                <a:spcPts val="400"/>
              </a:spcBef>
              <a:buClr>
                <a:schemeClr val="dk1"/>
              </a:buClr>
              <a:buFont typeface="Arial"/>
              <a:buNone/>
              <a:defRPr sz="2000" b="0" i="0" u="none" strike="noStrike" cap="none">
                <a:solidFill>
                  <a:schemeClr val="dk1"/>
                </a:solidFill>
                <a:latin typeface="Arial"/>
                <a:ea typeface="Arial"/>
                <a:cs typeface="Arial"/>
                <a:sym typeface="Arial"/>
              </a:defRPr>
            </a:lvl4pPr>
            <a:lvl5pPr marL="1828800" marR="0" lvl="4" indent="0" algn="l" rtl="0">
              <a:spcBef>
                <a:spcPts val="400"/>
              </a:spcBef>
              <a:buClr>
                <a:schemeClr val="dk1"/>
              </a:buClr>
              <a:buFont typeface="Arial"/>
              <a:buNone/>
              <a:defRPr sz="2000" b="0" i="0" u="none" strike="noStrike" cap="none">
                <a:solidFill>
                  <a:schemeClr val="dk1"/>
                </a:solidFill>
                <a:latin typeface="Arial"/>
                <a:ea typeface="Arial"/>
                <a:cs typeface="Arial"/>
                <a:sym typeface="Arial"/>
              </a:defRPr>
            </a:lvl5pPr>
            <a:lvl6pPr marL="2286000" marR="0" lvl="5" indent="0" algn="l" rtl="0">
              <a:spcBef>
                <a:spcPts val="400"/>
              </a:spcBef>
              <a:buClr>
                <a:schemeClr val="dk1"/>
              </a:buClr>
              <a:buFont typeface="Arial"/>
              <a:buNone/>
              <a:defRPr sz="2000" b="0" i="0" u="none" strike="noStrike" cap="none">
                <a:solidFill>
                  <a:schemeClr val="dk1"/>
                </a:solidFill>
                <a:latin typeface="Arial"/>
                <a:ea typeface="Arial"/>
                <a:cs typeface="Arial"/>
                <a:sym typeface="Arial"/>
              </a:defRPr>
            </a:lvl6pPr>
            <a:lvl7pPr marL="2743200" marR="0" lvl="6" indent="0" algn="l" rtl="0">
              <a:spcBef>
                <a:spcPts val="400"/>
              </a:spcBef>
              <a:buClr>
                <a:schemeClr val="dk1"/>
              </a:buClr>
              <a:buFont typeface="Arial"/>
              <a:buNone/>
              <a:defRPr sz="2000" b="0" i="0" u="none" strike="noStrike" cap="none">
                <a:solidFill>
                  <a:schemeClr val="dk1"/>
                </a:solidFill>
                <a:latin typeface="Arial"/>
                <a:ea typeface="Arial"/>
                <a:cs typeface="Arial"/>
                <a:sym typeface="Arial"/>
              </a:defRPr>
            </a:lvl7pPr>
            <a:lvl8pPr marL="3200400" marR="0" lvl="7" indent="0" algn="l" rtl="0">
              <a:spcBef>
                <a:spcPts val="400"/>
              </a:spcBef>
              <a:buClr>
                <a:schemeClr val="dk1"/>
              </a:buClr>
              <a:buFont typeface="Arial"/>
              <a:buNone/>
              <a:defRPr sz="2000" b="0" i="0" u="none" strike="noStrike" cap="none">
                <a:solidFill>
                  <a:schemeClr val="dk1"/>
                </a:solidFill>
                <a:latin typeface="Arial"/>
                <a:ea typeface="Arial"/>
                <a:cs typeface="Arial"/>
                <a:sym typeface="Arial"/>
              </a:defRPr>
            </a:lvl8pPr>
            <a:lvl9pPr marL="3657600" marR="0" lvl="8" indent="0" algn="l" rtl="0">
              <a:spcBef>
                <a:spcPts val="400"/>
              </a:spcBef>
              <a:buClr>
                <a:schemeClr val="dk1"/>
              </a:buClr>
              <a:buFont typeface="Arial"/>
              <a:buNone/>
              <a:defRPr sz="2000" b="0" i="0" u="none" strike="noStrike" cap="none">
                <a:solidFill>
                  <a:schemeClr val="dk1"/>
                </a:solidFill>
                <a:latin typeface="Arial"/>
                <a:ea typeface="Arial"/>
                <a:cs typeface="Arial"/>
                <a:sym typeface="Arial"/>
              </a:defRPr>
            </a:lvl9pPr>
          </a:lstStyle>
          <a:p>
            <a:endParaRPr/>
          </a:p>
        </p:txBody>
      </p:sp>
      <p:sp>
        <p:nvSpPr>
          <p:cNvPr id="112" name="Shape 112"/>
          <p:cNvSpPr>
            <a:spLocks noGrp="1"/>
          </p:cNvSpPr>
          <p:nvPr>
            <p:ph type="pic" idx="3"/>
          </p:nvPr>
        </p:nvSpPr>
        <p:spPr>
          <a:xfrm>
            <a:off x="3297919" y="1491629"/>
            <a:ext cx="2546536" cy="3096343"/>
          </a:xfrm>
          <a:prstGeom prst="rect">
            <a:avLst/>
          </a:prstGeom>
          <a:solidFill>
            <a:srgbClr val="F2F2F2"/>
          </a:solidFill>
          <a:ln>
            <a:noFill/>
          </a:ln>
        </p:spPr>
        <p:txBody>
          <a:bodyPr lIns="91425" tIns="91425" rIns="91425" bIns="91425" anchor="ctr" anchorCtr="0"/>
          <a:lstStyle>
            <a:lvl1pPr marL="0" marR="0" lvl="0" indent="0" algn="ctr" rtl="0">
              <a:spcBef>
                <a:spcPts val="240"/>
              </a:spcBef>
              <a:buClr>
                <a:schemeClr val="dk1"/>
              </a:buClr>
              <a:buFont typeface="Arial"/>
              <a:buNone/>
              <a:defRPr sz="1200" b="0" i="0" u="none" strike="noStrike" cap="none">
                <a:solidFill>
                  <a:schemeClr val="dk1"/>
                </a:solidFill>
                <a:latin typeface="Arial"/>
                <a:ea typeface="Arial"/>
                <a:cs typeface="Arial"/>
                <a:sym typeface="Arial"/>
              </a:defRPr>
            </a:lvl1pPr>
            <a:lvl2pPr marL="457200" marR="0" lvl="1" indent="0" algn="l" rtl="0">
              <a:spcBef>
                <a:spcPts val="560"/>
              </a:spcBef>
              <a:buClr>
                <a:schemeClr val="dk1"/>
              </a:buClr>
              <a:buFont typeface="Arial"/>
              <a:buNone/>
              <a:defRPr sz="2800" b="0" i="0" u="none" strike="noStrike" cap="none">
                <a:solidFill>
                  <a:schemeClr val="dk1"/>
                </a:solidFill>
                <a:latin typeface="Arial"/>
                <a:ea typeface="Arial"/>
                <a:cs typeface="Arial"/>
                <a:sym typeface="Arial"/>
              </a:defRPr>
            </a:lvl2pPr>
            <a:lvl3pPr marL="914400" marR="0" lvl="2" indent="0" algn="l" rtl="0">
              <a:spcBef>
                <a:spcPts val="480"/>
              </a:spcBef>
              <a:buClr>
                <a:schemeClr val="dk1"/>
              </a:buClr>
              <a:buFont typeface="Arial"/>
              <a:buNone/>
              <a:defRPr sz="2400" b="0" i="0" u="none" strike="noStrike" cap="none">
                <a:solidFill>
                  <a:schemeClr val="dk1"/>
                </a:solidFill>
                <a:latin typeface="Arial"/>
                <a:ea typeface="Arial"/>
                <a:cs typeface="Arial"/>
                <a:sym typeface="Arial"/>
              </a:defRPr>
            </a:lvl3pPr>
            <a:lvl4pPr marL="1371600" marR="0" lvl="3" indent="0" algn="l" rtl="0">
              <a:spcBef>
                <a:spcPts val="400"/>
              </a:spcBef>
              <a:buClr>
                <a:schemeClr val="dk1"/>
              </a:buClr>
              <a:buFont typeface="Arial"/>
              <a:buNone/>
              <a:defRPr sz="2000" b="0" i="0" u="none" strike="noStrike" cap="none">
                <a:solidFill>
                  <a:schemeClr val="dk1"/>
                </a:solidFill>
                <a:latin typeface="Arial"/>
                <a:ea typeface="Arial"/>
                <a:cs typeface="Arial"/>
                <a:sym typeface="Arial"/>
              </a:defRPr>
            </a:lvl4pPr>
            <a:lvl5pPr marL="1828800" marR="0" lvl="4" indent="0" algn="l" rtl="0">
              <a:spcBef>
                <a:spcPts val="400"/>
              </a:spcBef>
              <a:buClr>
                <a:schemeClr val="dk1"/>
              </a:buClr>
              <a:buFont typeface="Arial"/>
              <a:buNone/>
              <a:defRPr sz="2000" b="0" i="0" u="none" strike="noStrike" cap="none">
                <a:solidFill>
                  <a:schemeClr val="dk1"/>
                </a:solidFill>
                <a:latin typeface="Arial"/>
                <a:ea typeface="Arial"/>
                <a:cs typeface="Arial"/>
                <a:sym typeface="Arial"/>
              </a:defRPr>
            </a:lvl5pPr>
            <a:lvl6pPr marL="2286000" marR="0" lvl="5" indent="0" algn="l" rtl="0">
              <a:spcBef>
                <a:spcPts val="400"/>
              </a:spcBef>
              <a:buClr>
                <a:schemeClr val="dk1"/>
              </a:buClr>
              <a:buFont typeface="Arial"/>
              <a:buNone/>
              <a:defRPr sz="2000" b="0" i="0" u="none" strike="noStrike" cap="none">
                <a:solidFill>
                  <a:schemeClr val="dk1"/>
                </a:solidFill>
                <a:latin typeface="Arial"/>
                <a:ea typeface="Arial"/>
                <a:cs typeface="Arial"/>
                <a:sym typeface="Arial"/>
              </a:defRPr>
            </a:lvl6pPr>
            <a:lvl7pPr marL="2743200" marR="0" lvl="6" indent="0" algn="l" rtl="0">
              <a:spcBef>
                <a:spcPts val="400"/>
              </a:spcBef>
              <a:buClr>
                <a:schemeClr val="dk1"/>
              </a:buClr>
              <a:buFont typeface="Arial"/>
              <a:buNone/>
              <a:defRPr sz="2000" b="0" i="0" u="none" strike="noStrike" cap="none">
                <a:solidFill>
                  <a:schemeClr val="dk1"/>
                </a:solidFill>
                <a:latin typeface="Arial"/>
                <a:ea typeface="Arial"/>
                <a:cs typeface="Arial"/>
                <a:sym typeface="Arial"/>
              </a:defRPr>
            </a:lvl7pPr>
            <a:lvl8pPr marL="3200400" marR="0" lvl="7" indent="0" algn="l" rtl="0">
              <a:spcBef>
                <a:spcPts val="400"/>
              </a:spcBef>
              <a:buClr>
                <a:schemeClr val="dk1"/>
              </a:buClr>
              <a:buFont typeface="Arial"/>
              <a:buNone/>
              <a:defRPr sz="2000" b="0" i="0" u="none" strike="noStrike" cap="none">
                <a:solidFill>
                  <a:schemeClr val="dk1"/>
                </a:solidFill>
                <a:latin typeface="Arial"/>
                <a:ea typeface="Arial"/>
                <a:cs typeface="Arial"/>
                <a:sym typeface="Arial"/>
              </a:defRPr>
            </a:lvl8pPr>
            <a:lvl9pPr marL="3657600" marR="0" lvl="8" indent="0" algn="l" rtl="0">
              <a:spcBef>
                <a:spcPts val="400"/>
              </a:spcBef>
              <a:buClr>
                <a:schemeClr val="dk1"/>
              </a:buClr>
              <a:buFont typeface="Arial"/>
              <a:buNone/>
              <a:defRPr sz="2000" b="0" i="0" u="none" strike="noStrike" cap="none">
                <a:solidFill>
                  <a:schemeClr val="dk1"/>
                </a:solidFill>
                <a:latin typeface="Arial"/>
                <a:ea typeface="Arial"/>
                <a:cs typeface="Arial"/>
                <a:sym typeface="Arial"/>
              </a:defRPr>
            </a:lvl9pPr>
          </a:lstStyle>
          <a:p>
            <a:endParaRPr/>
          </a:p>
        </p:txBody>
      </p:sp>
      <p:sp>
        <p:nvSpPr>
          <p:cNvPr id="113" name="Shape 113"/>
          <p:cNvSpPr>
            <a:spLocks noGrp="1"/>
          </p:cNvSpPr>
          <p:nvPr>
            <p:ph type="pic" idx="4"/>
          </p:nvPr>
        </p:nvSpPr>
        <p:spPr>
          <a:xfrm>
            <a:off x="6132487" y="1491629"/>
            <a:ext cx="2546536" cy="3096343"/>
          </a:xfrm>
          <a:prstGeom prst="rect">
            <a:avLst/>
          </a:prstGeom>
          <a:solidFill>
            <a:srgbClr val="F2F2F2"/>
          </a:solidFill>
          <a:ln>
            <a:noFill/>
          </a:ln>
        </p:spPr>
        <p:txBody>
          <a:bodyPr lIns="91425" tIns="91425" rIns="91425" bIns="91425" anchor="ctr" anchorCtr="0"/>
          <a:lstStyle>
            <a:lvl1pPr marL="0" marR="0" lvl="0" indent="0" algn="ctr" rtl="0">
              <a:spcBef>
                <a:spcPts val="240"/>
              </a:spcBef>
              <a:buClr>
                <a:schemeClr val="dk1"/>
              </a:buClr>
              <a:buFont typeface="Arial"/>
              <a:buNone/>
              <a:defRPr sz="1200" b="0" i="0" u="none" strike="noStrike" cap="none">
                <a:solidFill>
                  <a:schemeClr val="dk1"/>
                </a:solidFill>
                <a:latin typeface="Arial"/>
                <a:ea typeface="Arial"/>
                <a:cs typeface="Arial"/>
                <a:sym typeface="Arial"/>
              </a:defRPr>
            </a:lvl1pPr>
            <a:lvl2pPr marL="457200" marR="0" lvl="1" indent="0" algn="l" rtl="0">
              <a:spcBef>
                <a:spcPts val="560"/>
              </a:spcBef>
              <a:buClr>
                <a:schemeClr val="dk1"/>
              </a:buClr>
              <a:buFont typeface="Arial"/>
              <a:buNone/>
              <a:defRPr sz="2800" b="0" i="0" u="none" strike="noStrike" cap="none">
                <a:solidFill>
                  <a:schemeClr val="dk1"/>
                </a:solidFill>
                <a:latin typeface="Arial"/>
                <a:ea typeface="Arial"/>
                <a:cs typeface="Arial"/>
                <a:sym typeface="Arial"/>
              </a:defRPr>
            </a:lvl2pPr>
            <a:lvl3pPr marL="914400" marR="0" lvl="2" indent="0" algn="l" rtl="0">
              <a:spcBef>
                <a:spcPts val="480"/>
              </a:spcBef>
              <a:buClr>
                <a:schemeClr val="dk1"/>
              </a:buClr>
              <a:buFont typeface="Arial"/>
              <a:buNone/>
              <a:defRPr sz="2400" b="0" i="0" u="none" strike="noStrike" cap="none">
                <a:solidFill>
                  <a:schemeClr val="dk1"/>
                </a:solidFill>
                <a:latin typeface="Arial"/>
                <a:ea typeface="Arial"/>
                <a:cs typeface="Arial"/>
                <a:sym typeface="Arial"/>
              </a:defRPr>
            </a:lvl3pPr>
            <a:lvl4pPr marL="1371600" marR="0" lvl="3" indent="0" algn="l" rtl="0">
              <a:spcBef>
                <a:spcPts val="400"/>
              </a:spcBef>
              <a:buClr>
                <a:schemeClr val="dk1"/>
              </a:buClr>
              <a:buFont typeface="Arial"/>
              <a:buNone/>
              <a:defRPr sz="2000" b="0" i="0" u="none" strike="noStrike" cap="none">
                <a:solidFill>
                  <a:schemeClr val="dk1"/>
                </a:solidFill>
                <a:latin typeface="Arial"/>
                <a:ea typeface="Arial"/>
                <a:cs typeface="Arial"/>
                <a:sym typeface="Arial"/>
              </a:defRPr>
            </a:lvl4pPr>
            <a:lvl5pPr marL="1828800" marR="0" lvl="4" indent="0" algn="l" rtl="0">
              <a:spcBef>
                <a:spcPts val="400"/>
              </a:spcBef>
              <a:buClr>
                <a:schemeClr val="dk1"/>
              </a:buClr>
              <a:buFont typeface="Arial"/>
              <a:buNone/>
              <a:defRPr sz="2000" b="0" i="0" u="none" strike="noStrike" cap="none">
                <a:solidFill>
                  <a:schemeClr val="dk1"/>
                </a:solidFill>
                <a:latin typeface="Arial"/>
                <a:ea typeface="Arial"/>
                <a:cs typeface="Arial"/>
                <a:sym typeface="Arial"/>
              </a:defRPr>
            </a:lvl5pPr>
            <a:lvl6pPr marL="2286000" marR="0" lvl="5" indent="0" algn="l" rtl="0">
              <a:spcBef>
                <a:spcPts val="400"/>
              </a:spcBef>
              <a:buClr>
                <a:schemeClr val="dk1"/>
              </a:buClr>
              <a:buFont typeface="Arial"/>
              <a:buNone/>
              <a:defRPr sz="2000" b="0" i="0" u="none" strike="noStrike" cap="none">
                <a:solidFill>
                  <a:schemeClr val="dk1"/>
                </a:solidFill>
                <a:latin typeface="Arial"/>
                <a:ea typeface="Arial"/>
                <a:cs typeface="Arial"/>
                <a:sym typeface="Arial"/>
              </a:defRPr>
            </a:lvl6pPr>
            <a:lvl7pPr marL="2743200" marR="0" lvl="6" indent="0" algn="l" rtl="0">
              <a:spcBef>
                <a:spcPts val="400"/>
              </a:spcBef>
              <a:buClr>
                <a:schemeClr val="dk1"/>
              </a:buClr>
              <a:buFont typeface="Arial"/>
              <a:buNone/>
              <a:defRPr sz="2000" b="0" i="0" u="none" strike="noStrike" cap="none">
                <a:solidFill>
                  <a:schemeClr val="dk1"/>
                </a:solidFill>
                <a:latin typeface="Arial"/>
                <a:ea typeface="Arial"/>
                <a:cs typeface="Arial"/>
                <a:sym typeface="Arial"/>
              </a:defRPr>
            </a:lvl7pPr>
            <a:lvl8pPr marL="3200400" marR="0" lvl="7" indent="0" algn="l" rtl="0">
              <a:spcBef>
                <a:spcPts val="400"/>
              </a:spcBef>
              <a:buClr>
                <a:schemeClr val="dk1"/>
              </a:buClr>
              <a:buFont typeface="Arial"/>
              <a:buNone/>
              <a:defRPr sz="2000" b="0" i="0" u="none" strike="noStrike" cap="none">
                <a:solidFill>
                  <a:schemeClr val="dk1"/>
                </a:solidFill>
                <a:latin typeface="Arial"/>
                <a:ea typeface="Arial"/>
                <a:cs typeface="Arial"/>
                <a:sym typeface="Arial"/>
              </a:defRPr>
            </a:lvl8pPr>
            <a:lvl9pPr marL="3657600" marR="0" lvl="8" indent="0" algn="l" rtl="0">
              <a:spcBef>
                <a:spcPts val="400"/>
              </a:spcBef>
              <a:buClr>
                <a:schemeClr val="dk1"/>
              </a:buClr>
              <a:buFont typeface="Arial"/>
              <a:buNone/>
              <a:defRPr sz="2000" b="0" i="0" u="none" strike="noStrike" cap="none">
                <a:solidFill>
                  <a:schemeClr val="dk1"/>
                </a:solidFill>
                <a:latin typeface="Arial"/>
                <a:ea typeface="Arial"/>
                <a:cs typeface="Arial"/>
                <a:sym typeface="Arial"/>
              </a:defRPr>
            </a:lvl9pPr>
          </a:lstStyle>
          <a:p>
            <a:endParaRPr/>
          </a:p>
        </p:txBody>
      </p:sp>
      <p:sp>
        <p:nvSpPr>
          <p:cNvPr id="114" name="Shape 114"/>
          <p:cNvSpPr txBox="1">
            <a:spLocks noGrp="1"/>
          </p:cNvSpPr>
          <p:nvPr>
            <p:ph type="title"/>
          </p:nvPr>
        </p:nvSpPr>
        <p:spPr>
          <a:xfrm>
            <a:off x="10269" y="152400"/>
            <a:ext cx="9136800" cy="594900"/>
          </a:xfrm>
          <a:prstGeom prst="rect">
            <a:avLst/>
          </a:prstGeom>
          <a:noFill/>
          <a:ln>
            <a:noFill/>
          </a:ln>
        </p:spPr>
        <p:txBody>
          <a:bodyPr lIns="91425" tIns="91425" rIns="91425" bIns="91425" anchor="ctr" anchorCtr="0"/>
          <a:lstStyle>
            <a:lvl1pPr lvl="0" algn="ctr" rtl="0">
              <a:spcBef>
                <a:spcPts val="0"/>
              </a:spcBef>
              <a:buNone/>
              <a:defRPr sz="3600"/>
            </a:lvl1pPr>
            <a:lvl2pPr lvl="1" algn="ctr" rtl="0">
              <a:spcBef>
                <a:spcPts val="0"/>
              </a:spcBef>
              <a:buNone/>
              <a:defRPr sz="3600"/>
            </a:lvl2pPr>
            <a:lvl3pPr lvl="2" algn="ctr" rtl="0">
              <a:spcBef>
                <a:spcPts val="0"/>
              </a:spcBef>
              <a:buNone/>
              <a:defRPr sz="3600"/>
            </a:lvl3pPr>
            <a:lvl4pPr lvl="3" algn="ctr" rtl="0">
              <a:spcBef>
                <a:spcPts val="0"/>
              </a:spcBef>
              <a:buNone/>
              <a:defRPr sz="3600"/>
            </a:lvl4pPr>
            <a:lvl5pPr lvl="4" algn="ctr" rtl="0">
              <a:spcBef>
                <a:spcPts val="0"/>
              </a:spcBef>
              <a:buNone/>
              <a:defRPr sz="3600"/>
            </a:lvl5pPr>
            <a:lvl6pPr lvl="5" algn="ctr" rtl="0">
              <a:spcBef>
                <a:spcPts val="0"/>
              </a:spcBef>
              <a:buNone/>
              <a:defRPr sz="3600"/>
            </a:lvl6pPr>
            <a:lvl7pPr lvl="6" algn="ctr" rtl="0">
              <a:spcBef>
                <a:spcPts val="0"/>
              </a:spcBef>
              <a:buNone/>
              <a:defRPr sz="3600"/>
            </a:lvl7pPr>
            <a:lvl8pPr lvl="7" algn="ctr" rtl="0">
              <a:spcBef>
                <a:spcPts val="0"/>
              </a:spcBef>
              <a:buNone/>
              <a:defRPr sz="3600"/>
            </a:lvl8pPr>
            <a:lvl9pPr lvl="8" algn="ctr" rtl="0">
              <a:spcBef>
                <a:spcPts val="0"/>
              </a:spcBef>
              <a:buNone/>
              <a:defRPr sz="3600"/>
            </a:lvl9pPr>
          </a:lstStyle>
          <a:p>
            <a:endParaRPr/>
          </a:p>
        </p:txBody>
      </p:sp>
      <p:sp>
        <p:nvSpPr>
          <p:cNvPr id="115" name="Shape 115"/>
          <p:cNvSpPr txBox="1">
            <a:spLocks noGrp="1"/>
          </p:cNvSpPr>
          <p:nvPr>
            <p:ph type="subTitle" idx="1"/>
          </p:nvPr>
        </p:nvSpPr>
        <p:spPr>
          <a:xfrm>
            <a:off x="3000" y="747175"/>
            <a:ext cx="9136800" cy="272400"/>
          </a:xfrm>
          <a:prstGeom prst="rect">
            <a:avLst/>
          </a:prstGeom>
          <a:noFill/>
          <a:ln>
            <a:noFill/>
          </a:ln>
        </p:spPr>
        <p:txBody>
          <a:bodyPr lIns="91425" tIns="91425" rIns="91425" bIns="91425" anchor="ctr" anchorCtr="0"/>
          <a:lstStyle>
            <a:lvl1pPr lvl="0" algn="ctr" rtl="0">
              <a:spcBef>
                <a:spcPts val="0"/>
              </a:spcBef>
              <a:buNone/>
              <a:defRPr/>
            </a:lvl1pPr>
            <a:lvl2pPr lvl="1" algn="ctr" rtl="0">
              <a:spcBef>
                <a:spcPts val="0"/>
              </a:spcBef>
              <a:buNone/>
              <a:defRPr/>
            </a:lvl2pPr>
            <a:lvl3pPr lvl="2" algn="ctr" rtl="0">
              <a:spcBef>
                <a:spcPts val="0"/>
              </a:spcBef>
              <a:buNone/>
              <a:defRPr/>
            </a:lvl3pPr>
            <a:lvl4pPr lvl="3" algn="ctr" rtl="0">
              <a:spcBef>
                <a:spcPts val="0"/>
              </a:spcBef>
              <a:buNone/>
              <a:defRPr/>
            </a:lvl4pPr>
            <a:lvl5pPr lvl="4" algn="ctr" rtl="0">
              <a:spcBef>
                <a:spcPts val="0"/>
              </a:spcBef>
              <a:buNone/>
              <a:defRPr/>
            </a:lvl5pPr>
            <a:lvl6pPr lvl="5" algn="ctr" rtl="0">
              <a:spcBef>
                <a:spcPts val="0"/>
              </a:spcBef>
              <a:buNone/>
              <a:defRPr/>
            </a:lvl6pPr>
            <a:lvl7pPr lvl="6" algn="ctr" rtl="0">
              <a:spcBef>
                <a:spcPts val="0"/>
              </a:spcBef>
              <a:buNone/>
              <a:defRPr/>
            </a:lvl7pPr>
            <a:lvl8pPr lvl="7" algn="ctr" rtl="0">
              <a:spcBef>
                <a:spcPts val="0"/>
              </a:spcBef>
              <a:buNone/>
              <a:defRPr/>
            </a:lvl8pPr>
            <a:lvl9pPr lvl="8" algn="ctr" rtl="0">
              <a:spcBef>
                <a:spcPts val="0"/>
              </a:spcBef>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4_Basic Layout">
    <p:bg>
      <p:bgPr>
        <a:blipFill rotWithShape="1">
          <a:blip r:embed="rId2">
            <a:alphaModFix/>
          </a:blip>
          <a:stretch>
            <a:fillRect/>
          </a:stretch>
        </a:blipFill>
        <a:effectLst/>
      </p:bgPr>
    </p:bg>
    <p:spTree>
      <p:nvGrpSpPr>
        <p:cNvPr id="1" name="Shape 16"/>
        <p:cNvGrpSpPr/>
        <p:nvPr/>
      </p:nvGrpSpPr>
      <p:grpSpPr>
        <a:xfrm>
          <a:off x="0" y="0"/>
          <a:ext cx="0" cy="0"/>
          <a:chOff x="0" y="0"/>
          <a:chExt cx="0" cy="0"/>
        </a:xfrm>
      </p:grpSpPr>
      <p:sp>
        <p:nvSpPr>
          <p:cNvPr id="17" name="Shape 17"/>
          <p:cNvSpPr/>
          <p:nvPr/>
        </p:nvSpPr>
        <p:spPr>
          <a:xfrm>
            <a:off x="971600" y="1827286"/>
            <a:ext cx="7272808" cy="2304256"/>
          </a:xfrm>
          <a:prstGeom prst="rect">
            <a:avLst/>
          </a:prstGeom>
          <a:noFill/>
          <a:ln w="38100" cap="flat" cmpd="sng">
            <a:solidFill>
              <a:srgbClr val="477DC7"/>
            </a:solidFill>
            <a:prstDash val="solid"/>
            <a:round/>
            <a:headEnd type="none" w="med" len="med"/>
            <a:tailEnd type="none" w="med" len="med"/>
          </a:ln>
          <a:effectLst>
            <a:outerShdw blurRad="50799" dist="38100" dir="2700000" algn="tl" rotWithShape="0">
              <a:srgbClr val="000000">
                <a:alpha val="40000"/>
              </a:srgbClr>
            </a:outerShdw>
          </a:effectLst>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18" name="Shape 18"/>
          <p:cNvSpPr/>
          <p:nvPr/>
        </p:nvSpPr>
        <p:spPr>
          <a:xfrm>
            <a:off x="1403648" y="1044724"/>
            <a:ext cx="1584175" cy="1584175"/>
          </a:xfrm>
          <a:prstGeom prst="ellipse">
            <a:avLst/>
          </a:prstGeom>
          <a:solidFill>
            <a:srgbClr val="477DC7"/>
          </a:solidFill>
          <a:ln w="25400" cap="flat" cmpd="sng">
            <a:solidFill>
              <a:srgbClr val="477DC7"/>
            </a:solidFill>
            <a:prstDash val="solid"/>
            <a:round/>
            <a:headEnd type="none" w="med" len="med"/>
            <a:tailEnd type="none" w="med" len="med"/>
          </a:ln>
          <a:effectLst>
            <a:outerShdw blurRad="50799" dist="38100" dir="2700000" algn="tl" rotWithShape="0">
              <a:srgbClr val="000000">
                <a:alpha val="40000"/>
              </a:srgbClr>
            </a:outerShdw>
          </a:effectLst>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19" name="Shape 19"/>
          <p:cNvSpPr txBox="1">
            <a:spLocks noGrp="1"/>
          </p:cNvSpPr>
          <p:nvPr>
            <p:ph type="title"/>
          </p:nvPr>
        </p:nvSpPr>
        <p:spPr>
          <a:xfrm>
            <a:off x="3157862" y="898625"/>
            <a:ext cx="5986200" cy="594900"/>
          </a:xfrm>
          <a:prstGeom prst="rect">
            <a:avLst/>
          </a:prstGeom>
          <a:noFill/>
          <a:ln>
            <a:noFill/>
          </a:ln>
        </p:spPr>
        <p:txBody>
          <a:bodyPr lIns="91425" tIns="91425" rIns="91425" bIns="91425" anchor="ctr" anchorCtr="0"/>
          <a:lstStyle>
            <a:lvl1pPr lvl="0" rtl="0">
              <a:spcBef>
                <a:spcPts val="0"/>
              </a:spcBef>
              <a:buNone/>
              <a:defRPr sz="3600"/>
            </a:lvl1pPr>
            <a:lvl2pPr lvl="1" rtl="0">
              <a:spcBef>
                <a:spcPts val="0"/>
              </a:spcBef>
              <a:buNone/>
              <a:defRPr sz="3600"/>
            </a:lvl2pPr>
            <a:lvl3pPr lvl="2" rtl="0">
              <a:spcBef>
                <a:spcPts val="0"/>
              </a:spcBef>
              <a:buNone/>
              <a:defRPr sz="3600"/>
            </a:lvl3pPr>
            <a:lvl4pPr lvl="3" rtl="0">
              <a:spcBef>
                <a:spcPts val="0"/>
              </a:spcBef>
              <a:buNone/>
              <a:defRPr sz="3600"/>
            </a:lvl4pPr>
            <a:lvl5pPr lvl="4" rtl="0">
              <a:spcBef>
                <a:spcPts val="0"/>
              </a:spcBef>
              <a:buNone/>
              <a:defRPr sz="3600"/>
            </a:lvl5pPr>
            <a:lvl6pPr lvl="5" rtl="0">
              <a:spcBef>
                <a:spcPts val="0"/>
              </a:spcBef>
              <a:buNone/>
              <a:defRPr sz="3600"/>
            </a:lvl6pPr>
            <a:lvl7pPr lvl="6" rtl="0">
              <a:spcBef>
                <a:spcPts val="0"/>
              </a:spcBef>
              <a:buNone/>
              <a:defRPr sz="3600"/>
            </a:lvl7pPr>
            <a:lvl8pPr lvl="7" rtl="0">
              <a:spcBef>
                <a:spcPts val="0"/>
              </a:spcBef>
              <a:buNone/>
              <a:defRPr sz="3600"/>
            </a:lvl8pPr>
            <a:lvl9pPr lvl="8" rtl="0">
              <a:spcBef>
                <a:spcPts val="0"/>
              </a:spcBef>
              <a:buNone/>
              <a:defRPr sz="3600"/>
            </a:lvl9pPr>
          </a:lstStyle>
          <a:p>
            <a:endParaRPr/>
          </a:p>
        </p:txBody>
      </p:sp>
      <p:sp>
        <p:nvSpPr>
          <p:cNvPr id="20" name="Shape 20"/>
          <p:cNvSpPr txBox="1">
            <a:spLocks noGrp="1"/>
          </p:cNvSpPr>
          <p:nvPr>
            <p:ph type="subTitle" idx="1"/>
          </p:nvPr>
        </p:nvSpPr>
        <p:spPr>
          <a:xfrm>
            <a:off x="3153100" y="1493400"/>
            <a:ext cx="5986200" cy="272400"/>
          </a:xfrm>
          <a:prstGeom prst="rect">
            <a:avLst/>
          </a:prstGeom>
          <a:noFill/>
          <a:ln>
            <a:noFill/>
          </a:ln>
        </p:spPr>
        <p:txBody>
          <a:bodyPr lIns="91425" tIns="91425" rIns="91425" bIns="91425" anchor="ctr" anchorCtr="0"/>
          <a:lstStyle>
            <a:lvl1pPr lvl="0" rtl="0">
              <a:spcBef>
                <a:spcPts val="0"/>
              </a:spcBef>
              <a:buNone/>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spTree>
    <p:extLst>
      <p:ext uri="{BB962C8B-B14F-4D97-AF65-F5344CB8AC3E}">
        <p14:creationId xmlns:p14="http://schemas.microsoft.com/office/powerpoint/2010/main" val="1519484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barn(inVertical)">
                                      <p:cBhvr>
                                        <p:cTn id="7" dur="750"/>
                                        <p:tgtEl>
                                          <p:spTgt spid="17"/>
                                        </p:tgtEl>
                                      </p:cBhvr>
                                    </p:animEffect>
                                  </p:childTnLst>
                                </p:cTn>
                              </p:par>
                            </p:childTnLst>
                          </p:cTn>
                        </p:par>
                        <p:par>
                          <p:cTn id="8" fill="hold">
                            <p:stCondLst>
                              <p:cond delay="750"/>
                            </p:stCondLst>
                            <p:childTnLst>
                              <p:par>
                                <p:cTn id="9" presetID="53" presetClass="entr" presetSubtype="16" fill="hold" grpId="0" nodeType="afterEffect">
                                  <p:stCondLst>
                                    <p:cond delay="0"/>
                                  </p:stCondLst>
                                  <p:childTnLst>
                                    <p:set>
                                      <p:cBhvr>
                                        <p:cTn id="10" dur="1" fill="hold">
                                          <p:stCondLst>
                                            <p:cond delay="0"/>
                                          </p:stCondLst>
                                        </p:cTn>
                                        <p:tgtEl>
                                          <p:spTgt spid="18"/>
                                        </p:tgtEl>
                                        <p:attrNameLst>
                                          <p:attrName>style.visibility</p:attrName>
                                        </p:attrNameLst>
                                      </p:cBhvr>
                                      <p:to>
                                        <p:strVal val="visible"/>
                                      </p:to>
                                    </p:set>
                                    <p:anim calcmode="lin" valueType="num">
                                      <p:cBhvr>
                                        <p:cTn id="11" dur="500" fill="hold"/>
                                        <p:tgtEl>
                                          <p:spTgt spid="18"/>
                                        </p:tgtEl>
                                        <p:attrNameLst>
                                          <p:attrName>ppt_w</p:attrName>
                                        </p:attrNameLst>
                                      </p:cBhvr>
                                      <p:tavLst>
                                        <p:tav tm="0">
                                          <p:val>
                                            <p:fltVal val="0"/>
                                          </p:val>
                                        </p:tav>
                                        <p:tav tm="100000">
                                          <p:val>
                                            <p:strVal val="#ppt_w"/>
                                          </p:val>
                                        </p:tav>
                                      </p:tavLst>
                                    </p:anim>
                                    <p:anim calcmode="lin" valueType="num">
                                      <p:cBhvr>
                                        <p:cTn id="12" dur="500" fill="hold"/>
                                        <p:tgtEl>
                                          <p:spTgt spid="18"/>
                                        </p:tgtEl>
                                        <p:attrNameLst>
                                          <p:attrName>ppt_h</p:attrName>
                                        </p:attrNameLst>
                                      </p:cBhvr>
                                      <p:tavLst>
                                        <p:tav tm="0">
                                          <p:val>
                                            <p:fltVal val="0"/>
                                          </p:val>
                                        </p:tav>
                                        <p:tav tm="100000">
                                          <p:val>
                                            <p:strVal val="#ppt_h"/>
                                          </p:val>
                                        </p:tav>
                                      </p:tavLst>
                                    </p:anim>
                                    <p:animEffect transition="in" filter="fade">
                                      <p:cBhvr>
                                        <p:cTn id="13"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5" r:id="rId4"/>
    <p:sldLayoutId id="2147483656" r:id="rId5"/>
    <p:sldLayoutId id="2147483661" r:id="rId6"/>
    <p:sldLayoutId id="2147483669" r:id="rId7"/>
    <p:sldLayoutId id="2147483670" r:id="rId8"/>
    <p:sldLayoutId id="2147483672"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p3"/><Relationship Id="rId1" Type="http://schemas.microsoft.com/office/2007/relationships/media" Target="../media/media1.mp3"/><Relationship Id="rId5" Type="http://schemas.openxmlformats.org/officeDocument/2006/relationships/image" Target="../media/image7.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8.tmp"/><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image" Target="../media/image19.tmp"/></Relationships>
</file>

<file path=ppt/slides/_rels/slide15.xml.rels><?xml version="1.0" encoding="UTF-8" standalone="yes"?>
<Relationships xmlns="http://schemas.openxmlformats.org/package/2006/relationships"><Relationship Id="rId3" Type="http://schemas.openxmlformats.org/officeDocument/2006/relationships/image" Target="../media/image20.tmp"/><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21.tmp"/></Relationships>
</file>

<file path=ppt/slides/_rels/slide16.xml.rels><?xml version="1.0" encoding="UTF-8" standalone="yes"?>
<Relationships xmlns="http://schemas.openxmlformats.org/package/2006/relationships"><Relationship Id="rId3" Type="http://schemas.openxmlformats.org/officeDocument/2006/relationships/image" Target="../media/image22.tmp"/><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6.xml"/><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3.xml"/><Relationship Id="rId1" Type="http://schemas.openxmlformats.org/officeDocument/2006/relationships/slideLayout" Target="../slideLayouts/slideLayout4.xml"/><Relationship Id="rId4" Type="http://schemas.openxmlformats.org/officeDocument/2006/relationships/image" Target="../media/image28.png"/></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4.xml"/><Relationship Id="rId1" Type="http://schemas.openxmlformats.org/officeDocument/2006/relationships/slideLayout" Target="../slideLayouts/slideLayout4.xml"/><Relationship Id="rId4" Type="http://schemas.openxmlformats.org/officeDocument/2006/relationships/image" Target="../media/image30.tif"/></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7" Type="http://schemas.openxmlformats.org/officeDocument/2006/relationships/image" Target="../media/image33.JPG"/><Relationship Id="rId2" Type="http://schemas.openxmlformats.org/officeDocument/2006/relationships/slideLayout" Target="../slideLayouts/slideLayout4.xml"/><Relationship Id="rId1" Type="http://schemas.openxmlformats.org/officeDocument/2006/relationships/vmlDrawing" Target="../drawings/vmlDrawing1.vml"/><Relationship Id="rId6" Type="http://schemas.openxmlformats.org/officeDocument/2006/relationships/image" Target="../media/image32.emf"/><Relationship Id="rId5" Type="http://schemas.openxmlformats.org/officeDocument/2006/relationships/image" Target="../media/image31.wmf"/><Relationship Id="rId4" Type="http://schemas.openxmlformats.org/officeDocument/2006/relationships/oleObject" Target="../embeddings/oleObject1.bin"/></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9.jpg"/></Relationships>
</file>

<file path=ppt/slides/_rels/slide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13.jp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4.xml"/><Relationship Id="rId5" Type="http://schemas.openxmlformats.org/officeDocument/2006/relationships/image" Target="../media/image16.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2" name="Shape 122"/>
          <p:cNvSpPr txBox="1">
            <a:spLocks noGrp="1"/>
          </p:cNvSpPr>
          <p:nvPr>
            <p:ph type="subTitle" idx="1"/>
          </p:nvPr>
        </p:nvSpPr>
        <p:spPr>
          <a:xfrm>
            <a:off x="-100" y="4686650"/>
            <a:ext cx="9144000" cy="272400"/>
          </a:xfrm>
          <a:prstGeom prst="rect">
            <a:avLst/>
          </a:prstGeom>
        </p:spPr>
        <p:txBody>
          <a:bodyPr lIns="91425" tIns="91425" rIns="91425" bIns="91425" anchor="ctr" anchorCtr="0">
            <a:noAutofit/>
          </a:bodyPr>
          <a:lstStyle/>
          <a:p>
            <a:pPr lvl="0">
              <a:buClr>
                <a:srgbClr val="3F3F3F"/>
              </a:buClr>
              <a:buSzPct val="25000"/>
            </a:pPr>
            <a:endParaRPr lang="en-US" altLang="zh-CN" dirty="0">
              <a:solidFill>
                <a:srgbClr val="3F3F3F"/>
              </a:solidFill>
              <a:latin typeface="微软雅黑" panose="020B0503020204020204" pitchFamily="34" charset="-122"/>
              <a:ea typeface="微软雅黑" panose="020B0503020204020204" pitchFamily="34" charset="-122"/>
            </a:endParaRPr>
          </a:p>
        </p:txBody>
      </p:sp>
      <p:sp>
        <p:nvSpPr>
          <p:cNvPr id="123" name="Shape 123"/>
          <p:cNvSpPr txBox="1">
            <a:spLocks noGrp="1"/>
          </p:cNvSpPr>
          <p:nvPr>
            <p:ph type="title"/>
          </p:nvPr>
        </p:nvSpPr>
        <p:spPr>
          <a:xfrm>
            <a:off x="7175" y="4091875"/>
            <a:ext cx="9144000" cy="594900"/>
          </a:xfrm>
          <a:prstGeom prst="rect">
            <a:avLst/>
          </a:prstGeom>
        </p:spPr>
        <p:txBody>
          <a:bodyPr lIns="91425" tIns="91425" rIns="91425" bIns="91425" anchor="ctr" anchorCtr="0">
            <a:noAutofit/>
          </a:bodyPr>
          <a:lstStyle/>
          <a:p>
            <a:pPr lvl="0">
              <a:lnSpc>
                <a:spcPct val="80000"/>
              </a:lnSpc>
              <a:buClr>
                <a:schemeClr val="dk1"/>
              </a:buClr>
              <a:buSzPct val="25000"/>
            </a:pPr>
            <a:r>
              <a:rPr lang="zh-CN" altLang="en-US" sz="3200" b="1" dirty="0">
                <a:solidFill>
                  <a:srgbClr val="3F3F3F"/>
                </a:solidFill>
                <a:latin typeface="微软雅黑" panose="020B0503020204020204" pitchFamily="34" charset="-122"/>
                <a:ea typeface="微软雅黑" panose="020B0503020204020204" pitchFamily="34" charset="-122"/>
              </a:rPr>
              <a:t>基于</a:t>
            </a:r>
            <a:r>
              <a:rPr lang="en-US" altLang="zh-CN" sz="3200" b="1" dirty="0">
                <a:solidFill>
                  <a:srgbClr val="3F3F3F"/>
                </a:solidFill>
                <a:latin typeface="微软雅黑" panose="020B0503020204020204" pitchFamily="34" charset="-122"/>
                <a:ea typeface="微软雅黑" panose="020B0503020204020204" pitchFamily="34" charset="-122"/>
              </a:rPr>
              <a:t>U-net</a:t>
            </a:r>
            <a:r>
              <a:rPr lang="zh-CN" altLang="en-US" sz="3200" b="1" dirty="0">
                <a:solidFill>
                  <a:srgbClr val="3F3F3F"/>
                </a:solidFill>
                <a:latin typeface="微软雅黑" panose="020B0503020204020204" pitchFamily="34" charset="-122"/>
                <a:ea typeface="微软雅黑" panose="020B0503020204020204" pitchFamily="34" charset="-122"/>
              </a:rPr>
              <a:t>神经网络的眼底图像识别技术</a:t>
            </a:r>
            <a:endParaRPr lang="en" sz="3200" b="1" dirty="0">
              <a:solidFill>
                <a:schemeClr val="dk1"/>
              </a:solidFill>
              <a:latin typeface="微软雅黑" panose="020B0503020204020204" pitchFamily="34" charset="-122"/>
              <a:ea typeface="微软雅黑" panose="020B0503020204020204" pitchFamily="34" charset="-122"/>
            </a:endParaRPr>
          </a:p>
        </p:txBody>
      </p:sp>
      <p:sp>
        <p:nvSpPr>
          <p:cNvPr id="2" name="TextBox 1"/>
          <p:cNvSpPr txBox="1"/>
          <p:nvPr/>
        </p:nvSpPr>
        <p:spPr>
          <a:xfrm>
            <a:off x="1403648" y="-452586"/>
            <a:ext cx="723275" cy="307777"/>
          </a:xfrm>
          <a:prstGeom prst="rect">
            <a:avLst/>
          </a:prstGeom>
          <a:noFill/>
        </p:spPr>
        <p:txBody>
          <a:bodyPr wrap="none" rtlCol="0">
            <a:spAutoFit/>
          </a:bodyPr>
          <a:lstStyle/>
          <a:p>
            <a:r>
              <a:rPr lang="zh-CN" altLang="en-US" dirty="0"/>
              <a:t>延迟福</a:t>
            </a:r>
          </a:p>
        </p:txBody>
      </p:sp>
      <p:pic>
        <p:nvPicPr>
          <p:cNvPr id="3" name="26 - Perfect Symmetry.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972616" y="-121567"/>
            <a:ext cx="487363" cy="48736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3"/>
                                        </p:tgtEl>
                                      </p:cBhvr>
                                    </p:cmd>
                                  </p:childTnLst>
                                </p:cTn>
                              </p:par>
                              <p:par>
                                <p:cTn id="7" presetID="53" presetClass="entr" presetSubtype="16" fill="hold" grpId="0" nodeType="withEffect">
                                  <p:stCondLst>
                                    <p:cond delay="0"/>
                                  </p:stCondLst>
                                  <p:iterate type="lt">
                                    <p:tmPct val="10000"/>
                                  </p:iterate>
                                  <p:childTnLst>
                                    <p:set>
                                      <p:cBhvr>
                                        <p:cTn id="8" dur="1" fill="hold">
                                          <p:stCondLst>
                                            <p:cond delay="0"/>
                                          </p:stCondLst>
                                        </p:cTn>
                                        <p:tgtEl>
                                          <p:spTgt spid="123"/>
                                        </p:tgtEl>
                                        <p:attrNameLst>
                                          <p:attrName>style.visibility</p:attrName>
                                        </p:attrNameLst>
                                      </p:cBhvr>
                                      <p:to>
                                        <p:strVal val="visible"/>
                                      </p:to>
                                    </p:set>
                                    <p:anim calcmode="lin" valueType="num">
                                      <p:cBhvr>
                                        <p:cTn id="9" dur="750" fill="hold"/>
                                        <p:tgtEl>
                                          <p:spTgt spid="123"/>
                                        </p:tgtEl>
                                        <p:attrNameLst>
                                          <p:attrName>ppt_w</p:attrName>
                                        </p:attrNameLst>
                                      </p:cBhvr>
                                      <p:tavLst>
                                        <p:tav tm="0">
                                          <p:val>
                                            <p:fltVal val="0"/>
                                          </p:val>
                                        </p:tav>
                                        <p:tav tm="100000">
                                          <p:val>
                                            <p:strVal val="#ppt_w"/>
                                          </p:val>
                                        </p:tav>
                                      </p:tavLst>
                                    </p:anim>
                                    <p:anim calcmode="lin" valueType="num">
                                      <p:cBhvr>
                                        <p:cTn id="10" dur="750" fill="hold"/>
                                        <p:tgtEl>
                                          <p:spTgt spid="123"/>
                                        </p:tgtEl>
                                        <p:attrNameLst>
                                          <p:attrName>ppt_h</p:attrName>
                                        </p:attrNameLst>
                                      </p:cBhvr>
                                      <p:tavLst>
                                        <p:tav tm="0">
                                          <p:val>
                                            <p:fltVal val="0"/>
                                          </p:val>
                                        </p:tav>
                                        <p:tav tm="100000">
                                          <p:val>
                                            <p:strVal val="#ppt_h"/>
                                          </p:val>
                                        </p:tav>
                                      </p:tavLst>
                                    </p:anim>
                                    <p:animEffect transition="in" filter="fade">
                                      <p:cBhvr>
                                        <p:cTn id="11" dur="750"/>
                                        <p:tgtEl>
                                          <p:spTgt spid="123"/>
                                        </p:tgtEl>
                                      </p:cBhvr>
                                    </p:animEffect>
                                  </p:childTnLst>
                                </p:cTn>
                              </p:par>
                            </p:childTnLst>
                          </p:cTn>
                        </p:par>
                        <p:par>
                          <p:cTn id="12" fill="hold">
                            <p:stCondLst>
                              <p:cond delay="2175"/>
                            </p:stCondLst>
                            <p:childTnLst>
                              <p:par>
                                <p:cTn id="13" presetID="22" presetClass="entr" presetSubtype="2" fill="hold" grpId="0" nodeType="afterEffect" nodePh="1">
                                  <p:stCondLst>
                                    <p:cond delay="0"/>
                                  </p:stCondLst>
                                  <p:endCondLst>
                                    <p:cond evt="begin" delay="0">
                                      <p:tn val="13"/>
                                    </p:cond>
                                  </p:endCondLst>
                                  <p:childTnLst>
                                    <p:set>
                                      <p:cBhvr>
                                        <p:cTn id="14" dur="1" fill="hold">
                                          <p:stCondLst>
                                            <p:cond delay="0"/>
                                          </p:stCondLst>
                                        </p:cTn>
                                        <p:tgtEl>
                                          <p:spTgt spid="122">
                                            <p:txEl>
                                              <p:pRg st="0" end="0"/>
                                            </p:txEl>
                                          </p:spTgt>
                                        </p:tgtEl>
                                        <p:attrNameLst>
                                          <p:attrName>style.visibility</p:attrName>
                                        </p:attrNameLst>
                                      </p:cBhvr>
                                      <p:to>
                                        <p:strVal val="visible"/>
                                      </p:to>
                                    </p:set>
                                    <p:animEffect transition="in" filter="wipe(right)">
                                      <p:cBhvr>
                                        <p:cTn id="15" dur="1000"/>
                                        <p:tgtEl>
                                          <p:spTgt spid="122">
                                            <p:txEl>
                                              <p:pRg st="0" end="0"/>
                                            </p:txEl>
                                          </p:spTgt>
                                        </p:tgtEl>
                                      </p:cBhvr>
                                    </p:animEffect>
                                  </p:childTnLst>
                                </p:cTn>
                              </p:par>
                              <p:par>
                                <p:cTn id="16" presetID="53" presetClass="entr" presetSubtype="16" fill="hold" grpId="0" nodeType="withEffect">
                                  <p:stCondLst>
                                    <p:cond delay="1875"/>
                                  </p:stCondLst>
                                  <p:childTnLst>
                                    <p:set>
                                      <p:cBhvr>
                                        <p:cTn id="17" dur="1" fill="hold">
                                          <p:stCondLst>
                                            <p:cond delay="0"/>
                                          </p:stCondLst>
                                        </p:cTn>
                                        <p:tgtEl>
                                          <p:spTgt spid="2"/>
                                        </p:tgtEl>
                                        <p:attrNameLst>
                                          <p:attrName>style.visibility</p:attrName>
                                        </p:attrNameLst>
                                      </p:cBhvr>
                                      <p:to>
                                        <p:strVal val="visible"/>
                                      </p:to>
                                    </p:set>
                                    <p:anim calcmode="lin" valueType="num">
                                      <p:cBhvr>
                                        <p:cTn id="18" dur="500" fill="hold"/>
                                        <p:tgtEl>
                                          <p:spTgt spid="2"/>
                                        </p:tgtEl>
                                        <p:attrNameLst>
                                          <p:attrName>ppt_w</p:attrName>
                                        </p:attrNameLst>
                                      </p:cBhvr>
                                      <p:tavLst>
                                        <p:tav tm="0">
                                          <p:val>
                                            <p:fltVal val="0"/>
                                          </p:val>
                                        </p:tav>
                                        <p:tav tm="100000">
                                          <p:val>
                                            <p:strVal val="#ppt_w"/>
                                          </p:val>
                                        </p:tav>
                                      </p:tavLst>
                                    </p:anim>
                                    <p:anim calcmode="lin" valueType="num">
                                      <p:cBhvr>
                                        <p:cTn id="19" dur="500" fill="hold"/>
                                        <p:tgtEl>
                                          <p:spTgt spid="2"/>
                                        </p:tgtEl>
                                        <p:attrNameLst>
                                          <p:attrName>ppt_h</p:attrName>
                                        </p:attrNameLst>
                                      </p:cBhvr>
                                      <p:tavLst>
                                        <p:tav tm="0">
                                          <p:val>
                                            <p:fltVal val="0"/>
                                          </p:val>
                                        </p:tav>
                                        <p:tav tm="100000">
                                          <p:val>
                                            <p:strVal val="#ppt_h"/>
                                          </p:val>
                                        </p:tav>
                                      </p:tavLst>
                                    </p:anim>
                                    <p:animEffect transition="in" filter="fade">
                                      <p:cBhvr>
                                        <p:cTn id="2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p:cTn id="21" repeatCount="indefinite" fill="remove" display="0">
                  <p:stCondLst>
                    <p:cond delay="indefinite"/>
                  </p:stCondLst>
                  <p:endCondLst>
                    <p:cond evt="onStopAudio" delay="0">
                      <p:tgtEl>
                        <p:sldTgt/>
                      </p:tgtEl>
                    </p:cond>
                  </p:endCondLst>
                </p:cTn>
                <p:tgtEl>
                  <p:spTgt spid="3"/>
                </p:tgtEl>
              </p:cMediaNode>
            </p:audio>
          </p:childTnLst>
        </p:cTn>
      </p:par>
    </p:tnLst>
    <p:bldLst>
      <p:bldP spid="122" grpId="0" build="p"/>
      <p:bldP spid="123" grpId="0"/>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17"/>
        <p:cNvGrpSpPr/>
        <p:nvPr/>
      </p:nvGrpSpPr>
      <p:grpSpPr>
        <a:xfrm>
          <a:off x="0" y="0"/>
          <a:ext cx="0" cy="0"/>
          <a:chOff x="0" y="0"/>
          <a:chExt cx="0" cy="0"/>
        </a:xfrm>
      </p:grpSpPr>
      <p:grpSp>
        <p:nvGrpSpPr>
          <p:cNvPr id="618" name="Shape 618"/>
          <p:cNvGrpSpPr/>
          <p:nvPr/>
        </p:nvGrpSpPr>
        <p:grpSpPr>
          <a:xfrm flipH="1">
            <a:off x="683567" y="1334439"/>
            <a:ext cx="3010129" cy="3237658"/>
            <a:chOff x="3471733" y="1605812"/>
            <a:chExt cx="2529602" cy="2720810"/>
          </a:xfrm>
        </p:grpSpPr>
        <p:grpSp>
          <p:nvGrpSpPr>
            <p:cNvPr id="619" name="Shape 619"/>
            <p:cNvGrpSpPr/>
            <p:nvPr/>
          </p:nvGrpSpPr>
          <p:grpSpPr>
            <a:xfrm>
              <a:off x="5057004" y="1605812"/>
              <a:ext cx="944332" cy="1712131"/>
              <a:chOff x="4801269" y="1743178"/>
              <a:chExt cx="944332" cy="1712131"/>
            </a:xfrm>
          </p:grpSpPr>
          <p:grpSp>
            <p:nvGrpSpPr>
              <p:cNvPr id="620" name="Shape 620"/>
              <p:cNvGrpSpPr/>
              <p:nvPr/>
            </p:nvGrpSpPr>
            <p:grpSpPr>
              <a:xfrm flipH="1">
                <a:off x="5342492" y="1743178"/>
                <a:ext cx="403108" cy="587678"/>
                <a:chOff x="4801269" y="1743178"/>
                <a:chExt cx="403108" cy="587678"/>
              </a:xfrm>
            </p:grpSpPr>
            <p:sp>
              <p:nvSpPr>
                <p:cNvPr id="621" name="Shape 621"/>
                <p:cNvSpPr/>
                <p:nvPr/>
              </p:nvSpPr>
              <p:spPr>
                <a:xfrm rot="10380000" flipH="1">
                  <a:off x="4830310" y="1877773"/>
                  <a:ext cx="72000" cy="450376"/>
                </a:xfrm>
                <a:prstGeom prst="rect">
                  <a:avLst/>
                </a:prstGeom>
                <a:solidFill>
                  <a:srgbClr val="BFBFBF"/>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622" name="Shape 622"/>
                <p:cNvSpPr/>
                <p:nvPr/>
              </p:nvSpPr>
              <p:spPr>
                <a:xfrm rot="10800000" flipH="1">
                  <a:off x="4801269" y="1743178"/>
                  <a:ext cx="271721" cy="149680"/>
                </a:xfrm>
                <a:custGeom>
                  <a:avLst/>
                  <a:gdLst/>
                  <a:ahLst/>
                  <a:cxnLst/>
                  <a:rect l="0" t="0" r="0" b="0"/>
                  <a:pathLst>
                    <a:path w="120000" h="120000" extrusionOk="0">
                      <a:moveTo>
                        <a:pt x="1333" y="0"/>
                      </a:moveTo>
                      <a:cubicBezTo>
                        <a:pt x="43" y="39805"/>
                        <a:pt x="-4341" y="80403"/>
                        <a:pt x="15263" y="108176"/>
                      </a:cubicBezTo>
                      <a:cubicBezTo>
                        <a:pt x="41190" y="139262"/>
                        <a:pt x="93558" y="100628"/>
                        <a:pt x="120000" y="88218"/>
                      </a:cubicBezTo>
                      <a:lnTo>
                        <a:pt x="117955" y="37320"/>
                      </a:lnTo>
                      <a:cubicBezTo>
                        <a:pt x="79756" y="54322"/>
                        <a:pt x="53362" y="82744"/>
                        <a:pt x="36614" y="63401"/>
                      </a:cubicBezTo>
                      <a:cubicBezTo>
                        <a:pt x="30205" y="54647"/>
                        <a:pt x="32526" y="30621"/>
                        <a:pt x="31971" y="6124"/>
                      </a:cubicBezTo>
                      <a:lnTo>
                        <a:pt x="1333" y="0"/>
                      </a:lnTo>
                      <a:close/>
                    </a:path>
                  </a:pathLst>
                </a:custGeom>
                <a:solidFill>
                  <a:srgbClr val="BFBFBF"/>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grpSp>
              <p:nvGrpSpPr>
                <p:cNvPr id="623" name="Shape 623"/>
                <p:cNvGrpSpPr/>
                <p:nvPr/>
              </p:nvGrpSpPr>
              <p:grpSpPr>
                <a:xfrm rot="10800000" flipH="1">
                  <a:off x="5045403" y="1769777"/>
                  <a:ext cx="158975" cy="122446"/>
                  <a:chOff x="4328140" y="2735742"/>
                  <a:chExt cx="216025" cy="166387"/>
                </a:xfrm>
              </p:grpSpPr>
              <p:sp>
                <p:nvSpPr>
                  <p:cNvPr id="624" name="Shape 624"/>
                  <p:cNvSpPr/>
                  <p:nvPr/>
                </p:nvSpPr>
                <p:spPr>
                  <a:xfrm>
                    <a:off x="4377778" y="2735742"/>
                    <a:ext cx="166387" cy="166387"/>
                  </a:xfrm>
                  <a:prstGeom prst="ellipse">
                    <a:avLst/>
                  </a:prstGeom>
                  <a:solidFill>
                    <a:srgbClr val="477DC7"/>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625" name="Shape 625"/>
                  <p:cNvSpPr/>
                  <p:nvPr/>
                </p:nvSpPr>
                <p:spPr>
                  <a:xfrm rot="-556503">
                    <a:off x="4337523" y="2773478"/>
                    <a:ext cx="80510" cy="122967"/>
                  </a:xfrm>
                  <a:prstGeom prst="rect">
                    <a:avLst/>
                  </a:prstGeom>
                  <a:solidFill>
                    <a:srgbClr val="477DC7"/>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grpSp>
          </p:grpSp>
          <p:grpSp>
            <p:nvGrpSpPr>
              <p:cNvPr id="626" name="Shape 626"/>
              <p:cNvGrpSpPr/>
              <p:nvPr/>
            </p:nvGrpSpPr>
            <p:grpSpPr>
              <a:xfrm>
                <a:off x="4801269" y="1743178"/>
                <a:ext cx="403108" cy="587678"/>
                <a:chOff x="4801269" y="1743178"/>
                <a:chExt cx="403108" cy="587678"/>
              </a:xfrm>
            </p:grpSpPr>
            <p:sp>
              <p:nvSpPr>
                <p:cNvPr id="627" name="Shape 627"/>
                <p:cNvSpPr/>
                <p:nvPr/>
              </p:nvSpPr>
              <p:spPr>
                <a:xfrm rot="10380000" flipH="1">
                  <a:off x="4830310" y="1877773"/>
                  <a:ext cx="72000" cy="450376"/>
                </a:xfrm>
                <a:prstGeom prst="rect">
                  <a:avLst/>
                </a:prstGeom>
                <a:solidFill>
                  <a:srgbClr val="BFBFBF"/>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628" name="Shape 628"/>
                <p:cNvSpPr/>
                <p:nvPr/>
              </p:nvSpPr>
              <p:spPr>
                <a:xfrm rot="10800000" flipH="1">
                  <a:off x="4801269" y="1743178"/>
                  <a:ext cx="271721" cy="149680"/>
                </a:xfrm>
                <a:custGeom>
                  <a:avLst/>
                  <a:gdLst/>
                  <a:ahLst/>
                  <a:cxnLst/>
                  <a:rect l="0" t="0" r="0" b="0"/>
                  <a:pathLst>
                    <a:path w="120000" h="120000" extrusionOk="0">
                      <a:moveTo>
                        <a:pt x="1333" y="0"/>
                      </a:moveTo>
                      <a:cubicBezTo>
                        <a:pt x="43" y="39805"/>
                        <a:pt x="-4341" y="80403"/>
                        <a:pt x="15263" y="108176"/>
                      </a:cubicBezTo>
                      <a:cubicBezTo>
                        <a:pt x="41190" y="139262"/>
                        <a:pt x="93558" y="100628"/>
                        <a:pt x="120000" y="88218"/>
                      </a:cubicBezTo>
                      <a:lnTo>
                        <a:pt x="117955" y="37320"/>
                      </a:lnTo>
                      <a:cubicBezTo>
                        <a:pt x="79756" y="54322"/>
                        <a:pt x="53362" y="82744"/>
                        <a:pt x="36614" y="63401"/>
                      </a:cubicBezTo>
                      <a:cubicBezTo>
                        <a:pt x="30205" y="54647"/>
                        <a:pt x="32526" y="30621"/>
                        <a:pt x="31971" y="6124"/>
                      </a:cubicBezTo>
                      <a:lnTo>
                        <a:pt x="1333" y="0"/>
                      </a:lnTo>
                      <a:close/>
                    </a:path>
                  </a:pathLst>
                </a:custGeom>
                <a:solidFill>
                  <a:srgbClr val="BFBFBF"/>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grpSp>
              <p:nvGrpSpPr>
                <p:cNvPr id="629" name="Shape 629"/>
                <p:cNvGrpSpPr/>
                <p:nvPr/>
              </p:nvGrpSpPr>
              <p:grpSpPr>
                <a:xfrm rot="10800000" flipH="1">
                  <a:off x="5045403" y="1769777"/>
                  <a:ext cx="158975" cy="122446"/>
                  <a:chOff x="4328140" y="2735742"/>
                  <a:chExt cx="216025" cy="166387"/>
                </a:xfrm>
              </p:grpSpPr>
              <p:sp>
                <p:nvSpPr>
                  <p:cNvPr id="630" name="Shape 630"/>
                  <p:cNvSpPr/>
                  <p:nvPr/>
                </p:nvSpPr>
                <p:spPr>
                  <a:xfrm>
                    <a:off x="4377778" y="2735742"/>
                    <a:ext cx="166387" cy="166387"/>
                  </a:xfrm>
                  <a:prstGeom prst="ellipse">
                    <a:avLst/>
                  </a:prstGeom>
                  <a:solidFill>
                    <a:srgbClr val="477DC7"/>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631" name="Shape 631"/>
                  <p:cNvSpPr/>
                  <p:nvPr/>
                </p:nvSpPr>
                <p:spPr>
                  <a:xfrm rot="-556503">
                    <a:off x="4337523" y="2773478"/>
                    <a:ext cx="80510" cy="122967"/>
                  </a:xfrm>
                  <a:prstGeom prst="rect">
                    <a:avLst/>
                  </a:prstGeom>
                  <a:solidFill>
                    <a:srgbClr val="477DC7"/>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grpSp>
          </p:grpSp>
          <p:sp>
            <p:nvSpPr>
              <p:cNvPr id="632" name="Shape 632"/>
              <p:cNvSpPr/>
              <p:nvPr/>
            </p:nvSpPr>
            <p:spPr>
              <a:xfrm rot="10800000">
                <a:off x="4837164" y="2180995"/>
                <a:ext cx="875263" cy="875803"/>
              </a:xfrm>
              <a:prstGeom prst="blockArc">
                <a:avLst>
                  <a:gd name="adj1" fmla="val 10789375"/>
                  <a:gd name="adj2" fmla="val 95479"/>
                  <a:gd name="adj3" fmla="val 11098"/>
                </a:avLst>
              </a:prstGeom>
              <a:solidFill>
                <a:srgbClr val="47A3DE"/>
              </a:solidFill>
              <a:ln>
                <a:noFill/>
              </a:ln>
            </p:spPr>
            <p:txBody>
              <a:bodyPr lIns="91425" tIns="45700" rIns="91425" bIns="45700" anchor="ctr" anchorCtr="0">
                <a:noAutofit/>
              </a:bodyPr>
              <a:lstStyle/>
              <a:p>
                <a:pPr marL="0" marR="0" lvl="0" indent="0" algn="ctr" rtl="0">
                  <a:spcBef>
                    <a:spcPts val="0"/>
                  </a:spcBef>
                  <a:buNone/>
                </a:pPr>
                <a:endParaRPr sz="1800">
                  <a:solidFill>
                    <a:schemeClr val="dk1"/>
                  </a:solidFill>
                  <a:latin typeface="Arial"/>
                  <a:ea typeface="Arial"/>
                  <a:cs typeface="Arial"/>
                  <a:sym typeface="Arial"/>
                </a:endParaRPr>
              </a:p>
            </p:txBody>
          </p:sp>
          <p:sp>
            <p:nvSpPr>
              <p:cNvPr id="633" name="Shape 633"/>
              <p:cNvSpPr/>
              <p:nvPr/>
            </p:nvSpPr>
            <p:spPr>
              <a:xfrm rot="10800000">
                <a:off x="5615502" y="2249685"/>
                <a:ext cx="96926" cy="370939"/>
              </a:xfrm>
              <a:prstGeom prst="rect">
                <a:avLst/>
              </a:prstGeom>
              <a:solidFill>
                <a:srgbClr val="47A3DE"/>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634" name="Shape 634"/>
              <p:cNvSpPr/>
              <p:nvPr/>
            </p:nvSpPr>
            <p:spPr>
              <a:xfrm rot="10800000">
                <a:off x="4837162" y="2249685"/>
                <a:ext cx="97300" cy="370939"/>
              </a:xfrm>
              <a:prstGeom prst="rect">
                <a:avLst/>
              </a:prstGeom>
              <a:solidFill>
                <a:srgbClr val="47A3DE"/>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635" name="Shape 635"/>
              <p:cNvSpPr/>
              <p:nvPr/>
            </p:nvSpPr>
            <p:spPr>
              <a:xfrm rot="10800000">
                <a:off x="5213069" y="3004934"/>
                <a:ext cx="97091" cy="450376"/>
              </a:xfrm>
              <a:prstGeom prst="rect">
                <a:avLst/>
              </a:prstGeom>
              <a:solidFill>
                <a:srgbClr val="47A3DE"/>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grpSp>
        <p:sp>
          <p:nvSpPr>
            <p:cNvPr id="636" name="Shape 636"/>
            <p:cNvSpPr/>
            <p:nvPr/>
          </p:nvSpPr>
          <p:spPr>
            <a:xfrm>
              <a:off x="3471733" y="2224780"/>
              <a:ext cx="1259757" cy="645247"/>
            </a:xfrm>
            <a:custGeom>
              <a:avLst/>
              <a:gdLst/>
              <a:ahLst/>
              <a:cxnLst/>
              <a:rect l="0" t="0" r="0" b="0"/>
              <a:pathLst>
                <a:path w="120000" h="120000" extrusionOk="0">
                  <a:moveTo>
                    <a:pt x="62552" y="46332"/>
                  </a:moveTo>
                  <a:cubicBezTo>
                    <a:pt x="60619" y="46332"/>
                    <a:pt x="59053" y="49391"/>
                    <a:pt x="59053" y="53165"/>
                  </a:cubicBezTo>
                  <a:cubicBezTo>
                    <a:pt x="59053" y="56938"/>
                    <a:pt x="60619" y="59997"/>
                    <a:pt x="62552" y="59997"/>
                  </a:cubicBezTo>
                  <a:cubicBezTo>
                    <a:pt x="64485" y="59997"/>
                    <a:pt x="66052" y="56938"/>
                    <a:pt x="66052" y="53165"/>
                  </a:cubicBezTo>
                  <a:cubicBezTo>
                    <a:pt x="66052" y="49391"/>
                    <a:pt x="64485" y="46332"/>
                    <a:pt x="62552" y="46332"/>
                  </a:cubicBezTo>
                  <a:close/>
                  <a:moveTo>
                    <a:pt x="59999" y="40722"/>
                  </a:moveTo>
                  <a:cubicBezTo>
                    <a:pt x="65821" y="40722"/>
                    <a:pt x="70541" y="49937"/>
                    <a:pt x="70541" y="61303"/>
                  </a:cubicBezTo>
                  <a:cubicBezTo>
                    <a:pt x="70541" y="72669"/>
                    <a:pt x="65821" y="81884"/>
                    <a:pt x="59999" y="81884"/>
                  </a:cubicBezTo>
                  <a:cubicBezTo>
                    <a:pt x="54178" y="81884"/>
                    <a:pt x="49458" y="72669"/>
                    <a:pt x="49458" y="61303"/>
                  </a:cubicBezTo>
                  <a:cubicBezTo>
                    <a:pt x="49458" y="49937"/>
                    <a:pt x="54178" y="40722"/>
                    <a:pt x="59999" y="40722"/>
                  </a:cubicBezTo>
                  <a:close/>
                  <a:moveTo>
                    <a:pt x="60000" y="31190"/>
                  </a:moveTo>
                  <a:cubicBezTo>
                    <a:pt x="51481" y="31190"/>
                    <a:pt x="44575" y="44672"/>
                    <a:pt x="44575" y="61303"/>
                  </a:cubicBezTo>
                  <a:cubicBezTo>
                    <a:pt x="44575" y="77934"/>
                    <a:pt x="51481" y="91416"/>
                    <a:pt x="60000" y="91416"/>
                  </a:cubicBezTo>
                  <a:cubicBezTo>
                    <a:pt x="68518" y="91416"/>
                    <a:pt x="75424" y="77934"/>
                    <a:pt x="75424" y="61303"/>
                  </a:cubicBezTo>
                  <a:cubicBezTo>
                    <a:pt x="75424" y="44672"/>
                    <a:pt x="68518" y="31190"/>
                    <a:pt x="60000" y="31190"/>
                  </a:cubicBezTo>
                  <a:close/>
                  <a:moveTo>
                    <a:pt x="67365" y="18844"/>
                  </a:moveTo>
                  <a:cubicBezTo>
                    <a:pt x="76505" y="24669"/>
                    <a:pt x="83059" y="41492"/>
                    <a:pt x="83059" y="61303"/>
                  </a:cubicBezTo>
                  <a:cubicBezTo>
                    <a:pt x="83059" y="76687"/>
                    <a:pt x="79107" y="90269"/>
                    <a:pt x="73065" y="98357"/>
                  </a:cubicBezTo>
                  <a:cubicBezTo>
                    <a:pt x="88761" y="89395"/>
                    <a:pt x="104301" y="69878"/>
                    <a:pt x="104640" y="61295"/>
                  </a:cubicBezTo>
                  <a:lnTo>
                    <a:pt x="104837" y="61296"/>
                  </a:lnTo>
                  <a:lnTo>
                    <a:pt x="104740" y="60933"/>
                  </a:lnTo>
                  <a:lnTo>
                    <a:pt x="104837" y="60585"/>
                  </a:lnTo>
                  <a:lnTo>
                    <a:pt x="104648" y="60586"/>
                  </a:lnTo>
                  <a:cubicBezTo>
                    <a:pt x="102332" y="50899"/>
                    <a:pt x="84323" y="26257"/>
                    <a:pt x="67365" y="18844"/>
                  </a:cubicBezTo>
                  <a:close/>
                  <a:moveTo>
                    <a:pt x="54288" y="17842"/>
                  </a:moveTo>
                  <a:cubicBezTo>
                    <a:pt x="35046" y="23568"/>
                    <a:pt x="15162" y="52250"/>
                    <a:pt x="15162" y="60925"/>
                  </a:cubicBezTo>
                  <a:lnTo>
                    <a:pt x="15162" y="60940"/>
                  </a:lnTo>
                  <a:cubicBezTo>
                    <a:pt x="15623" y="68369"/>
                    <a:pt x="31227" y="91113"/>
                    <a:pt x="48219" y="99814"/>
                  </a:cubicBezTo>
                  <a:cubicBezTo>
                    <a:pt x="41445" y="92098"/>
                    <a:pt x="36940" y="77728"/>
                    <a:pt x="36940" y="61303"/>
                  </a:cubicBezTo>
                  <a:cubicBezTo>
                    <a:pt x="36940" y="40302"/>
                    <a:pt x="44305" y="22660"/>
                    <a:pt x="54288" y="17842"/>
                  </a:cubicBezTo>
                  <a:close/>
                  <a:moveTo>
                    <a:pt x="59873" y="0"/>
                  </a:moveTo>
                  <a:cubicBezTo>
                    <a:pt x="84892" y="2516"/>
                    <a:pt x="116185" y="45367"/>
                    <a:pt x="119746" y="60813"/>
                  </a:cubicBezTo>
                  <a:lnTo>
                    <a:pt x="120000" y="60812"/>
                  </a:lnTo>
                  <a:lnTo>
                    <a:pt x="119870" y="61295"/>
                  </a:lnTo>
                  <a:lnTo>
                    <a:pt x="120000" y="61798"/>
                  </a:lnTo>
                  <a:lnTo>
                    <a:pt x="119735" y="61797"/>
                  </a:lnTo>
                  <a:cubicBezTo>
                    <a:pt x="119152" y="77127"/>
                    <a:pt x="84867" y="117592"/>
                    <a:pt x="59873" y="120000"/>
                  </a:cubicBezTo>
                  <a:cubicBezTo>
                    <a:pt x="32084" y="118684"/>
                    <a:pt x="757" y="73965"/>
                    <a:pt x="0" y="61305"/>
                  </a:cubicBezTo>
                  <a:lnTo>
                    <a:pt x="0" y="61283"/>
                  </a:lnTo>
                  <a:cubicBezTo>
                    <a:pt x="0" y="48065"/>
                    <a:pt x="32084" y="1373"/>
                    <a:pt x="59873" y="0"/>
                  </a:cubicBezTo>
                  <a:close/>
                </a:path>
              </a:pathLst>
            </a:custGeom>
            <a:solidFill>
              <a:srgbClr val="47A3DE"/>
            </a:solidFill>
            <a:ln>
              <a:noFill/>
            </a:ln>
          </p:spPr>
          <p:txBody>
            <a:bodyPr lIns="91425" tIns="45700" rIns="91425" bIns="45700" anchor="ctr" anchorCtr="0">
              <a:noAutofit/>
            </a:bodyPr>
            <a:lstStyle/>
            <a:p>
              <a:pPr marL="0" marR="0" lvl="0" indent="0" algn="ctr" rtl="0">
                <a:spcBef>
                  <a:spcPts val="0"/>
                </a:spcBef>
                <a:buNone/>
              </a:pPr>
              <a:endParaRPr sz="1800">
                <a:solidFill>
                  <a:schemeClr val="dk1"/>
                </a:solidFill>
                <a:latin typeface="Arial"/>
                <a:ea typeface="Arial"/>
                <a:cs typeface="Arial"/>
                <a:sym typeface="Arial"/>
              </a:endParaRPr>
            </a:p>
          </p:txBody>
        </p:sp>
        <p:sp>
          <p:nvSpPr>
            <p:cNvPr id="637" name="Shape 637"/>
            <p:cNvSpPr/>
            <p:nvPr/>
          </p:nvSpPr>
          <p:spPr>
            <a:xfrm rot="10800000">
              <a:off x="4053069" y="2870027"/>
              <a:ext cx="97091" cy="450376"/>
            </a:xfrm>
            <a:prstGeom prst="rect">
              <a:avLst/>
            </a:prstGeom>
            <a:solidFill>
              <a:srgbClr val="47A3DE"/>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638" name="Shape 638"/>
            <p:cNvSpPr/>
            <p:nvPr/>
          </p:nvSpPr>
          <p:spPr>
            <a:xfrm rot="10800000">
              <a:off x="4050224" y="2309266"/>
              <a:ext cx="1515670" cy="2017356"/>
            </a:xfrm>
            <a:prstGeom prst="blockArc">
              <a:avLst>
                <a:gd name="adj1" fmla="val 10800000"/>
                <a:gd name="adj2" fmla="val 16580"/>
                <a:gd name="adj3" fmla="val 6566"/>
              </a:avLst>
            </a:prstGeom>
            <a:solidFill>
              <a:srgbClr val="47A3DE"/>
            </a:solidFill>
            <a:ln>
              <a:noFill/>
            </a:ln>
          </p:spPr>
          <p:txBody>
            <a:bodyPr lIns="91425" tIns="45700" rIns="91425" bIns="45700" anchor="ctr" anchorCtr="0">
              <a:noAutofit/>
            </a:bodyPr>
            <a:lstStyle/>
            <a:p>
              <a:pPr marL="0" marR="0" lvl="0" indent="0" algn="ctr" rtl="0">
                <a:spcBef>
                  <a:spcPts val="0"/>
                </a:spcBef>
                <a:buNone/>
              </a:pPr>
              <a:endParaRPr sz="1800">
                <a:solidFill>
                  <a:schemeClr val="dk1"/>
                </a:solidFill>
                <a:latin typeface="Arial"/>
                <a:ea typeface="Arial"/>
                <a:cs typeface="Arial"/>
                <a:sym typeface="Arial"/>
              </a:endParaRPr>
            </a:p>
          </p:txBody>
        </p:sp>
      </p:grpSp>
      <p:sp>
        <p:nvSpPr>
          <p:cNvPr id="639" name="Shape 639"/>
          <p:cNvSpPr/>
          <p:nvPr/>
        </p:nvSpPr>
        <p:spPr>
          <a:xfrm>
            <a:off x="4852690" y="1588913"/>
            <a:ext cx="3445683" cy="234166"/>
          </a:xfrm>
          <a:prstGeom prst="rect">
            <a:avLst/>
          </a:prstGeom>
          <a:noFill/>
          <a:ln>
            <a:noFill/>
          </a:ln>
        </p:spPr>
        <p:txBody>
          <a:bodyPr lIns="91425" tIns="45700" rIns="91425" bIns="45700" anchor="t" anchorCtr="0">
            <a:noAutofit/>
          </a:bodyPr>
          <a:lstStyle/>
          <a:p>
            <a:pPr lvl="0" algn="ctr">
              <a:buSzPct val="25000"/>
            </a:pPr>
            <a:r>
              <a:rPr lang="zh-CN" altLang="en-US" sz="2000" b="1" dirty="0">
                <a:solidFill>
                  <a:schemeClr val="dk1"/>
                </a:solidFill>
              </a:rPr>
              <a:t>眼底血管是唯一一种</a:t>
            </a:r>
            <a:endParaRPr lang="en-US" altLang="zh-CN" sz="2000" b="1" dirty="0">
              <a:solidFill>
                <a:schemeClr val="dk1"/>
              </a:solidFill>
            </a:endParaRPr>
          </a:p>
          <a:p>
            <a:pPr lvl="0" algn="ctr">
              <a:buSzPct val="25000"/>
            </a:pPr>
            <a:r>
              <a:rPr lang="zh-CN" altLang="en-US" sz="2000" b="1" dirty="0">
                <a:solidFill>
                  <a:schemeClr val="dk1"/>
                </a:solidFill>
              </a:rPr>
              <a:t>能直接被观察到的人体血管</a:t>
            </a:r>
            <a:endParaRPr lang="en" sz="2000" b="1" dirty="0">
              <a:solidFill>
                <a:schemeClr val="dk1"/>
              </a:solidFill>
              <a:sym typeface="Arial"/>
            </a:endParaRPr>
          </a:p>
        </p:txBody>
      </p:sp>
      <p:sp>
        <p:nvSpPr>
          <p:cNvPr id="656" name="Shape 656"/>
          <p:cNvSpPr txBox="1">
            <a:spLocks noGrp="1"/>
          </p:cNvSpPr>
          <p:nvPr>
            <p:ph type="title"/>
          </p:nvPr>
        </p:nvSpPr>
        <p:spPr>
          <a:xfrm>
            <a:off x="121824" y="169054"/>
            <a:ext cx="7402504" cy="594900"/>
          </a:xfrm>
          <a:prstGeom prst="rect">
            <a:avLst/>
          </a:prstGeom>
        </p:spPr>
        <p:txBody>
          <a:bodyPr lIns="91425" tIns="91425" rIns="91425" bIns="91425" anchor="ctr" anchorCtr="0">
            <a:noAutofit/>
          </a:bodyPr>
          <a:lstStyle/>
          <a:p>
            <a:pPr lvl="0">
              <a:buClr>
                <a:srgbClr val="477DC7"/>
              </a:buClr>
              <a:buSzPct val="25000"/>
            </a:pPr>
            <a:r>
              <a:rPr lang="zh-CN" altLang="en-US" sz="4000" dirty="0">
                <a:solidFill>
                  <a:srgbClr val="477DC7"/>
                </a:solidFill>
              </a:rPr>
              <a:t>眼底图像血管结构提取研究意义 </a:t>
            </a:r>
          </a:p>
        </p:txBody>
      </p:sp>
      <p:sp>
        <p:nvSpPr>
          <p:cNvPr id="5" name="副标题 4"/>
          <p:cNvSpPr>
            <a:spLocks noGrp="1"/>
          </p:cNvSpPr>
          <p:nvPr>
            <p:ph type="subTitle" idx="1"/>
          </p:nvPr>
        </p:nvSpPr>
        <p:spPr/>
        <p:txBody>
          <a:bodyPr/>
          <a:lstStyle/>
          <a:p>
            <a:endParaRPr lang="zh-CN" altLang="en-US" dirty="0"/>
          </a:p>
        </p:txBody>
      </p:sp>
      <p:grpSp>
        <p:nvGrpSpPr>
          <p:cNvPr id="7" name="组合 6"/>
          <p:cNvGrpSpPr/>
          <p:nvPr/>
        </p:nvGrpSpPr>
        <p:grpSpPr>
          <a:xfrm>
            <a:off x="4297953" y="2658918"/>
            <a:ext cx="1440161" cy="1413779"/>
            <a:chOff x="3851919" y="3315476"/>
            <a:chExt cx="1440161" cy="1413779"/>
          </a:xfrm>
        </p:grpSpPr>
        <p:grpSp>
          <p:nvGrpSpPr>
            <p:cNvPr id="644" name="Shape 644"/>
            <p:cNvGrpSpPr/>
            <p:nvPr/>
          </p:nvGrpSpPr>
          <p:grpSpPr>
            <a:xfrm>
              <a:off x="3851919" y="3857375"/>
              <a:ext cx="1440161" cy="871880"/>
              <a:chOff x="-475010" y="1114176"/>
              <a:chExt cx="4568255" cy="871880"/>
            </a:xfrm>
          </p:grpSpPr>
          <p:sp>
            <p:nvSpPr>
              <p:cNvPr id="645" name="Shape 645"/>
              <p:cNvSpPr txBox="1"/>
              <p:nvPr/>
            </p:nvSpPr>
            <p:spPr>
              <a:xfrm>
                <a:off x="-475010" y="1114176"/>
                <a:ext cx="4241712" cy="307777"/>
              </a:xfrm>
              <a:prstGeom prst="rect">
                <a:avLst/>
              </a:prstGeom>
              <a:noFill/>
              <a:ln>
                <a:noFill/>
              </a:ln>
            </p:spPr>
            <p:txBody>
              <a:bodyPr lIns="91425" tIns="45700" rIns="91425" bIns="45700" anchor="ctr" anchorCtr="0">
                <a:noAutofit/>
              </a:bodyPr>
              <a:lstStyle/>
              <a:p>
                <a:pPr lvl="0" algn="ctr">
                  <a:buSzPct val="25000"/>
                </a:pPr>
                <a:r>
                  <a:rPr lang="zh-CN" altLang="en-US" b="1" dirty="0">
                    <a:solidFill>
                      <a:schemeClr val="dk1"/>
                    </a:solidFill>
                  </a:rPr>
                  <a:t>身份认证</a:t>
                </a:r>
                <a:endParaRPr lang="en" sz="1400" b="1" dirty="0">
                  <a:solidFill>
                    <a:schemeClr val="dk1"/>
                  </a:solidFill>
                  <a:latin typeface="Arial"/>
                  <a:ea typeface="Arial"/>
                  <a:cs typeface="Arial"/>
                  <a:sym typeface="Arial"/>
                </a:endParaRPr>
              </a:p>
            </p:txBody>
          </p:sp>
          <p:sp>
            <p:nvSpPr>
              <p:cNvPr id="646" name="Shape 646"/>
              <p:cNvSpPr txBox="1"/>
              <p:nvPr/>
            </p:nvSpPr>
            <p:spPr>
              <a:xfrm>
                <a:off x="-475010" y="1339725"/>
                <a:ext cx="4568255" cy="646331"/>
              </a:xfrm>
              <a:prstGeom prst="rect">
                <a:avLst/>
              </a:prstGeom>
              <a:noFill/>
              <a:ln>
                <a:noFill/>
              </a:ln>
            </p:spPr>
            <p:txBody>
              <a:bodyPr lIns="91425" tIns="45700" rIns="91425" bIns="45700" anchor="t" anchorCtr="0">
                <a:noAutofit/>
              </a:bodyPr>
              <a:lstStyle/>
              <a:p>
                <a:pPr lvl="0" algn="ctr">
                  <a:buSzPct val="25000"/>
                </a:pPr>
                <a:r>
                  <a:rPr lang="zh-CN" altLang="en-US" sz="1200" dirty="0">
                    <a:solidFill>
                      <a:schemeClr val="dk1"/>
                    </a:solidFill>
                  </a:rPr>
                  <a:t>因人而异具有唯一性，难以通过外界因素进行改变</a:t>
                </a:r>
                <a:endParaRPr lang="en" sz="1200" dirty="0">
                  <a:solidFill>
                    <a:schemeClr val="dk1"/>
                  </a:solidFill>
                  <a:latin typeface="Arial"/>
                  <a:ea typeface="Arial"/>
                  <a:cs typeface="Arial"/>
                  <a:sym typeface="Arial"/>
                </a:endParaRPr>
              </a:p>
            </p:txBody>
          </p:sp>
        </p:grpSp>
        <p:sp>
          <p:nvSpPr>
            <p:cNvPr id="647" name="Shape 647"/>
            <p:cNvSpPr/>
            <p:nvPr/>
          </p:nvSpPr>
          <p:spPr>
            <a:xfrm>
              <a:off x="4273721" y="3315476"/>
              <a:ext cx="493615" cy="493615"/>
            </a:xfrm>
            <a:prstGeom prst="ellipse">
              <a:avLst/>
            </a:prstGeom>
            <a:solidFill>
              <a:srgbClr val="477DC7"/>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46" name="Shape 798"/>
            <p:cNvSpPr txBox="1"/>
            <p:nvPr/>
          </p:nvSpPr>
          <p:spPr>
            <a:xfrm>
              <a:off x="4283968" y="3335262"/>
              <a:ext cx="459231" cy="460624"/>
            </a:xfrm>
            <a:prstGeom prst="rect">
              <a:avLst/>
            </a:prstGeom>
            <a:noFill/>
            <a:ln>
              <a:noFill/>
            </a:ln>
          </p:spPr>
          <p:txBody>
            <a:bodyPr lIns="91425" tIns="45700" rIns="91425" bIns="45700" anchor="ctr" anchorCtr="0">
              <a:noAutofit/>
            </a:bodyPr>
            <a:lstStyle/>
            <a:p>
              <a:pPr marL="0" marR="0" lvl="0" indent="0" algn="ctr" rtl="0">
                <a:lnSpc>
                  <a:spcPct val="110000"/>
                </a:lnSpc>
                <a:spcBef>
                  <a:spcPts val="0"/>
                </a:spcBef>
                <a:buClr>
                  <a:schemeClr val="lt1"/>
                </a:buClr>
                <a:buSzPct val="25000"/>
                <a:buFont typeface="Arial"/>
                <a:buNone/>
              </a:pPr>
              <a:r>
                <a:rPr lang="en" sz="1800" b="1" dirty="0">
                  <a:solidFill>
                    <a:schemeClr val="lt1"/>
                  </a:solidFill>
                  <a:latin typeface="Arial"/>
                  <a:ea typeface="Arial"/>
                  <a:cs typeface="Arial"/>
                  <a:sym typeface="Arial"/>
                </a:rPr>
                <a:t>1</a:t>
              </a:r>
            </a:p>
          </p:txBody>
        </p:sp>
      </p:grpSp>
      <p:grpSp>
        <p:nvGrpSpPr>
          <p:cNvPr id="6" name="组合 5"/>
          <p:cNvGrpSpPr/>
          <p:nvPr/>
        </p:nvGrpSpPr>
        <p:grpSpPr>
          <a:xfrm>
            <a:off x="5924874" y="2693764"/>
            <a:ext cx="1337217" cy="1425781"/>
            <a:chOff x="5592711" y="3306583"/>
            <a:chExt cx="1337217" cy="1425781"/>
          </a:xfrm>
        </p:grpSpPr>
        <p:grpSp>
          <p:nvGrpSpPr>
            <p:cNvPr id="640" name="Shape 640"/>
            <p:cNvGrpSpPr/>
            <p:nvPr/>
          </p:nvGrpSpPr>
          <p:grpSpPr>
            <a:xfrm>
              <a:off x="5592711" y="3860484"/>
              <a:ext cx="1337217" cy="871880"/>
              <a:chOff x="-475010" y="1114176"/>
              <a:chExt cx="4241712" cy="871880"/>
            </a:xfrm>
          </p:grpSpPr>
          <p:sp>
            <p:nvSpPr>
              <p:cNvPr id="641" name="Shape 641"/>
              <p:cNvSpPr txBox="1"/>
              <p:nvPr/>
            </p:nvSpPr>
            <p:spPr>
              <a:xfrm>
                <a:off x="-475010" y="1114176"/>
                <a:ext cx="4241712" cy="307777"/>
              </a:xfrm>
              <a:prstGeom prst="rect">
                <a:avLst/>
              </a:prstGeom>
              <a:noFill/>
              <a:ln>
                <a:noFill/>
              </a:ln>
            </p:spPr>
            <p:txBody>
              <a:bodyPr lIns="91425" tIns="45700" rIns="91425" bIns="45700" anchor="ctr" anchorCtr="0">
                <a:noAutofit/>
              </a:bodyPr>
              <a:lstStyle/>
              <a:p>
                <a:pPr lvl="0" algn="ctr">
                  <a:buSzPct val="25000"/>
                </a:pPr>
                <a:r>
                  <a:rPr lang="zh-CN" altLang="en-US" b="1" dirty="0">
                    <a:solidFill>
                      <a:schemeClr val="dk1"/>
                    </a:solidFill>
                  </a:rPr>
                  <a:t>临床医学</a:t>
                </a:r>
                <a:endParaRPr lang="en" sz="1400" b="1" dirty="0">
                  <a:solidFill>
                    <a:schemeClr val="dk1"/>
                  </a:solidFill>
                  <a:latin typeface="Arial"/>
                  <a:ea typeface="Arial"/>
                  <a:cs typeface="Arial"/>
                  <a:sym typeface="Arial"/>
                </a:endParaRPr>
              </a:p>
            </p:txBody>
          </p:sp>
          <p:sp>
            <p:nvSpPr>
              <p:cNvPr id="642" name="Shape 642"/>
              <p:cNvSpPr txBox="1"/>
              <p:nvPr/>
            </p:nvSpPr>
            <p:spPr>
              <a:xfrm>
                <a:off x="-475010" y="1339725"/>
                <a:ext cx="4226290" cy="646331"/>
              </a:xfrm>
              <a:prstGeom prst="rect">
                <a:avLst/>
              </a:prstGeom>
              <a:noFill/>
              <a:ln>
                <a:noFill/>
              </a:ln>
            </p:spPr>
            <p:txBody>
              <a:bodyPr lIns="91425" tIns="45700" rIns="91425" bIns="45700" anchor="t" anchorCtr="0">
                <a:noAutofit/>
              </a:bodyPr>
              <a:lstStyle/>
              <a:p>
                <a:pPr lvl="0" algn="ctr">
                  <a:buSzPct val="25000"/>
                </a:pPr>
                <a:r>
                  <a:rPr lang="zh-CN" altLang="en-US" sz="1200" dirty="0">
                    <a:solidFill>
                      <a:schemeClr val="dk1"/>
                    </a:solidFill>
                  </a:rPr>
                  <a:t>利用眼底血管特征分析有效辅助疾病诊断</a:t>
                </a:r>
                <a:endParaRPr lang="en" sz="1200" dirty="0">
                  <a:solidFill>
                    <a:schemeClr val="dk1"/>
                  </a:solidFill>
                  <a:latin typeface="Arial"/>
                  <a:ea typeface="Arial"/>
                  <a:cs typeface="Arial"/>
                  <a:sym typeface="Arial"/>
                </a:endParaRPr>
              </a:p>
            </p:txBody>
          </p:sp>
        </p:grpSp>
        <p:sp>
          <p:nvSpPr>
            <p:cNvPr id="643" name="Shape 643"/>
            <p:cNvSpPr/>
            <p:nvPr/>
          </p:nvSpPr>
          <p:spPr>
            <a:xfrm>
              <a:off x="5996562" y="3306583"/>
              <a:ext cx="493615" cy="493615"/>
            </a:xfrm>
            <a:prstGeom prst="ellipse">
              <a:avLst/>
            </a:prstGeom>
            <a:solidFill>
              <a:srgbClr val="477DC7"/>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47" name="Shape 798"/>
            <p:cNvSpPr txBox="1"/>
            <p:nvPr/>
          </p:nvSpPr>
          <p:spPr>
            <a:xfrm>
              <a:off x="6065764" y="3445370"/>
              <a:ext cx="358447" cy="268356"/>
            </a:xfrm>
            <a:prstGeom prst="rect">
              <a:avLst/>
            </a:prstGeom>
            <a:noFill/>
            <a:ln>
              <a:noFill/>
            </a:ln>
          </p:spPr>
          <p:txBody>
            <a:bodyPr lIns="91425" tIns="45700" rIns="91425" bIns="45700" anchor="ctr" anchorCtr="0">
              <a:noAutofit/>
            </a:bodyPr>
            <a:lstStyle/>
            <a:p>
              <a:pPr marL="0" marR="0" lvl="0" indent="0" algn="ctr" rtl="0">
                <a:lnSpc>
                  <a:spcPct val="110000"/>
                </a:lnSpc>
                <a:spcBef>
                  <a:spcPts val="0"/>
                </a:spcBef>
                <a:buClr>
                  <a:schemeClr val="lt1"/>
                </a:buClr>
                <a:buSzPct val="25000"/>
                <a:buFont typeface="Arial"/>
                <a:buNone/>
              </a:pPr>
              <a:r>
                <a:rPr lang="en" sz="1800" b="1" dirty="0">
                  <a:solidFill>
                    <a:schemeClr val="lt1"/>
                  </a:solidFill>
                </a:rPr>
                <a:t>2</a:t>
              </a:r>
              <a:endParaRPr lang="en" sz="1800" b="1" dirty="0">
                <a:solidFill>
                  <a:schemeClr val="lt1"/>
                </a:solidFill>
                <a:latin typeface="Arial"/>
                <a:ea typeface="Arial"/>
                <a:cs typeface="Arial"/>
                <a:sym typeface="Arial"/>
              </a:endParaRPr>
            </a:p>
          </p:txBody>
        </p:sp>
      </p:grpSp>
      <p:grpSp>
        <p:nvGrpSpPr>
          <p:cNvPr id="39" name="组合 38">
            <a:extLst>
              <a:ext uri="{FF2B5EF4-FFF2-40B4-BE49-F238E27FC236}">
                <a16:creationId xmlns:a16="http://schemas.microsoft.com/office/drawing/2014/main" id="{333DE4F4-34B6-814A-A535-EB316F0D5408}"/>
              </a:ext>
            </a:extLst>
          </p:cNvPr>
          <p:cNvGrpSpPr/>
          <p:nvPr/>
        </p:nvGrpSpPr>
        <p:grpSpPr>
          <a:xfrm>
            <a:off x="7443989" y="2705766"/>
            <a:ext cx="1440161" cy="1413779"/>
            <a:chOff x="3851919" y="3315476"/>
            <a:chExt cx="1440161" cy="1413779"/>
          </a:xfrm>
        </p:grpSpPr>
        <p:grpSp>
          <p:nvGrpSpPr>
            <p:cNvPr id="40" name="Shape 644">
              <a:extLst>
                <a:ext uri="{FF2B5EF4-FFF2-40B4-BE49-F238E27FC236}">
                  <a16:creationId xmlns:a16="http://schemas.microsoft.com/office/drawing/2014/main" id="{E9088326-B429-CA43-82D3-7A6C8E7897DE}"/>
                </a:ext>
              </a:extLst>
            </p:cNvPr>
            <p:cNvGrpSpPr/>
            <p:nvPr/>
          </p:nvGrpSpPr>
          <p:grpSpPr>
            <a:xfrm>
              <a:off x="3851919" y="3857375"/>
              <a:ext cx="1440161" cy="871880"/>
              <a:chOff x="-475010" y="1114176"/>
              <a:chExt cx="4568255" cy="871880"/>
            </a:xfrm>
          </p:grpSpPr>
          <p:sp>
            <p:nvSpPr>
              <p:cNvPr id="43" name="Shape 645">
                <a:extLst>
                  <a:ext uri="{FF2B5EF4-FFF2-40B4-BE49-F238E27FC236}">
                    <a16:creationId xmlns:a16="http://schemas.microsoft.com/office/drawing/2014/main" id="{EC877F47-8976-4B46-BF78-428C1596CF63}"/>
                  </a:ext>
                </a:extLst>
              </p:cNvPr>
              <p:cNvSpPr txBox="1"/>
              <p:nvPr/>
            </p:nvSpPr>
            <p:spPr>
              <a:xfrm>
                <a:off x="-475010" y="1114176"/>
                <a:ext cx="4241712" cy="307777"/>
              </a:xfrm>
              <a:prstGeom prst="rect">
                <a:avLst/>
              </a:prstGeom>
              <a:noFill/>
              <a:ln>
                <a:noFill/>
              </a:ln>
            </p:spPr>
            <p:txBody>
              <a:bodyPr lIns="91425" tIns="45700" rIns="91425" bIns="45700" anchor="ctr" anchorCtr="0">
                <a:noAutofit/>
              </a:bodyPr>
              <a:lstStyle/>
              <a:p>
                <a:pPr lvl="0" algn="ctr">
                  <a:buSzPct val="25000"/>
                </a:pPr>
                <a:r>
                  <a:rPr lang="zh-CN" altLang="en" sz="1400" b="1" dirty="0">
                    <a:solidFill>
                      <a:schemeClr val="dk1"/>
                    </a:solidFill>
                    <a:latin typeface="Arial"/>
                    <a:ea typeface="Arial"/>
                    <a:cs typeface="Arial"/>
                    <a:sym typeface="Arial"/>
                  </a:rPr>
                  <a:t>疾病预防</a:t>
                </a:r>
                <a:endParaRPr lang="en" sz="1400" b="1" dirty="0">
                  <a:solidFill>
                    <a:schemeClr val="dk1"/>
                  </a:solidFill>
                  <a:latin typeface="Arial"/>
                  <a:ea typeface="Arial"/>
                  <a:cs typeface="Arial"/>
                  <a:sym typeface="Arial"/>
                </a:endParaRPr>
              </a:p>
            </p:txBody>
          </p:sp>
          <p:sp>
            <p:nvSpPr>
              <p:cNvPr id="44" name="Shape 646">
                <a:extLst>
                  <a:ext uri="{FF2B5EF4-FFF2-40B4-BE49-F238E27FC236}">
                    <a16:creationId xmlns:a16="http://schemas.microsoft.com/office/drawing/2014/main" id="{D20D6A14-FC82-234F-8AFD-9A98C54BACC2}"/>
                  </a:ext>
                </a:extLst>
              </p:cNvPr>
              <p:cNvSpPr txBox="1"/>
              <p:nvPr/>
            </p:nvSpPr>
            <p:spPr>
              <a:xfrm>
                <a:off x="-475010" y="1339725"/>
                <a:ext cx="4568255" cy="646331"/>
              </a:xfrm>
              <a:prstGeom prst="rect">
                <a:avLst/>
              </a:prstGeom>
              <a:noFill/>
              <a:ln>
                <a:noFill/>
              </a:ln>
            </p:spPr>
            <p:txBody>
              <a:bodyPr lIns="91425" tIns="45700" rIns="91425" bIns="45700" anchor="t" anchorCtr="0">
                <a:noAutofit/>
              </a:bodyPr>
              <a:lstStyle/>
              <a:p>
                <a:pPr lvl="0" algn="ctr">
                  <a:buSzPct val="25000"/>
                </a:pPr>
                <a:r>
                  <a:rPr lang="zh-CN" altLang="en" sz="1200" dirty="0">
                    <a:solidFill>
                      <a:schemeClr val="dk1"/>
                    </a:solidFill>
                    <a:latin typeface="Arial"/>
                    <a:ea typeface="Arial"/>
                    <a:cs typeface="Arial"/>
                    <a:sym typeface="Arial"/>
                  </a:rPr>
                  <a:t>作为</a:t>
                </a:r>
                <a:r>
                  <a:rPr lang="zh-CN" altLang="en-US" sz="1200" dirty="0">
                    <a:solidFill>
                      <a:schemeClr val="dk1"/>
                    </a:solidFill>
                  </a:rPr>
                  <a:t>辅助指标及早发现诊治慢性病</a:t>
                </a:r>
                <a:endParaRPr lang="en" sz="1200" dirty="0">
                  <a:solidFill>
                    <a:schemeClr val="dk1"/>
                  </a:solidFill>
                  <a:latin typeface="Arial"/>
                  <a:ea typeface="Arial"/>
                  <a:cs typeface="Arial"/>
                  <a:sym typeface="Arial"/>
                </a:endParaRPr>
              </a:p>
            </p:txBody>
          </p:sp>
        </p:grpSp>
        <p:sp>
          <p:nvSpPr>
            <p:cNvPr id="41" name="Shape 647">
              <a:extLst>
                <a:ext uri="{FF2B5EF4-FFF2-40B4-BE49-F238E27FC236}">
                  <a16:creationId xmlns:a16="http://schemas.microsoft.com/office/drawing/2014/main" id="{9A0A2030-0B0B-EC4F-B491-FB3D06A9E3C7}"/>
                </a:ext>
              </a:extLst>
            </p:cNvPr>
            <p:cNvSpPr/>
            <p:nvPr/>
          </p:nvSpPr>
          <p:spPr>
            <a:xfrm>
              <a:off x="4273721" y="3315476"/>
              <a:ext cx="493615" cy="493615"/>
            </a:xfrm>
            <a:prstGeom prst="ellipse">
              <a:avLst/>
            </a:prstGeom>
            <a:solidFill>
              <a:srgbClr val="477DC7"/>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42" name="Shape 798">
              <a:extLst>
                <a:ext uri="{FF2B5EF4-FFF2-40B4-BE49-F238E27FC236}">
                  <a16:creationId xmlns:a16="http://schemas.microsoft.com/office/drawing/2014/main" id="{8716C00B-CDFE-6241-92DD-015A0AC949C3}"/>
                </a:ext>
              </a:extLst>
            </p:cNvPr>
            <p:cNvSpPr txBox="1"/>
            <p:nvPr/>
          </p:nvSpPr>
          <p:spPr>
            <a:xfrm>
              <a:off x="4283968" y="3335262"/>
              <a:ext cx="459231" cy="460624"/>
            </a:xfrm>
            <a:prstGeom prst="rect">
              <a:avLst/>
            </a:prstGeom>
            <a:noFill/>
            <a:ln>
              <a:noFill/>
            </a:ln>
          </p:spPr>
          <p:txBody>
            <a:bodyPr lIns="91425" tIns="45700" rIns="91425" bIns="45700" anchor="ctr" anchorCtr="0">
              <a:noAutofit/>
            </a:bodyPr>
            <a:lstStyle/>
            <a:p>
              <a:pPr marL="0" marR="0" lvl="0" indent="0" algn="ctr" rtl="0">
                <a:lnSpc>
                  <a:spcPct val="110000"/>
                </a:lnSpc>
                <a:spcBef>
                  <a:spcPts val="0"/>
                </a:spcBef>
                <a:buClr>
                  <a:schemeClr val="lt1"/>
                </a:buClr>
                <a:buSzPct val="25000"/>
                <a:buFont typeface="Arial"/>
                <a:buNone/>
              </a:pPr>
              <a:r>
                <a:rPr lang="zh-CN" altLang="en-US" sz="1800" b="1" dirty="0">
                  <a:solidFill>
                    <a:schemeClr val="lt1"/>
                  </a:solidFill>
                  <a:latin typeface="Arial"/>
                  <a:ea typeface="Arial"/>
                  <a:cs typeface="Arial"/>
                  <a:sym typeface="Arial"/>
                </a:rPr>
                <a:t> </a:t>
              </a:r>
              <a:r>
                <a:rPr lang="en-US" altLang="zh-CN" sz="1800" b="1" dirty="0">
                  <a:solidFill>
                    <a:schemeClr val="lt1"/>
                  </a:solidFill>
                  <a:latin typeface="Arial"/>
                  <a:ea typeface="Arial"/>
                  <a:cs typeface="Arial"/>
                  <a:sym typeface="Arial"/>
                </a:rPr>
                <a:t>3</a:t>
              </a:r>
              <a:endParaRPr lang="en" sz="1800" b="1" dirty="0">
                <a:solidFill>
                  <a:schemeClr val="lt1"/>
                </a:solidFill>
                <a:latin typeface="Arial"/>
                <a:ea typeface="Arial"/>
                <a:cs typeface="Arial"/>
                <a:sym typeface="Arial"/>
              </a:endParaRPr>
            </a:p>
          </p:txBody>
        </p:sp>
      </p:grpSp>
      <p:sp>
        <p:nvSpPr>
          <p:cNvPr id="45" name="文本框 44">
            <a:extLst>
              <a:ext uri="{FF2B5EF4-FFF2-40B4-BE49-F238E27FC236}">
                <a16:creationId xmlns:a16="http://schemas.microsoft.com/office/drawing/2014/main" id="{50FC8197-7B73-3B42-88B5-E14A7F12DD13}"/>
              </a:ext>
            </a:extLst>
          </p:cNvPr>
          <p:cNvSpPr txBox="1"/>
          <p:nvPr/>
        </p:nvSpPr>
        <p:spPr>
          <a:xfrm>
            <a:off x="4500664" y="2788596"/>
            <a:ext cx="184731" cy="307777"/>
          </a:xfrm>
          <a:prstGeom prst="rect">
            <a:avLst/>
          </a:prstGeom>
          <a:noFill/>
        </p:spPr>
        <p:txBody>
          <a:bodyPr wrap="none" rtlCol="0">
            <a:spAutoFit/>
          </a:bodyPr>
          <a:lstStyle/>
          <a:p>
            <a:endParaRPr kumimoji="1" lang="zh-CN" altLang="en-US" dirty="0"/>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656"/>
                                        </p:tgtEl>
                                        <p:attrNameLst>
                                          <p:attrName>style.visibility</p:attrName>
                                        </p:attrNameLst>
                                      </p:cBhvr>
                                      <p:to>
                                        <p:strVal val="visible"/>
                                      </p:to>
                                    </p:set>
                                    <p:anim calcmode="lin" valueType="num">
                                      <p:cBhvr>
                                        <p:cTn id="7" dur="500" fill="hold"/>
                                        <p:tgtEl>
                                          <p:spTgt spid="656"/>
                                        </p:tgtEl>
                                        <p:attrNameLst>
                                          <p:attrName>ppt_w</p:attrName>
                                        </p:attrNameLst>
                                      </p:cBhvr>
                                      <p:tavLst>
                                        <p:tav tm="0">
                                          <p:val>
                                            <p:fltVal val="0"/>
                                          </p:val>
                                        </p:tav>
                                        <p:tav tm="100000">
                                          <p:val>
                                            <p:strVal val="#ppt_w"/>
                                          </p:val>
                                        </p:tav>
                                      </p:tavLst>
                                    </p:anim>
                                    <p:anim calcmode="lin" valueType="num">
                                      <p:cBhvr>
                                        <p:cTn id="8" dur="500" fill="hold"/>
                                        <p:tgtEl>
                                          <p:spTgt spid="656"/>
                                        </p:tgtEl>
                                        <p:attrNameLst>
                                          <p:attrName>ppt_h</p:attrName>
                                        </p:attrNameLst>
                                      </p:cBhvr>
                                      <p:tavLst>
                                        <p:tav tm="0">
                                          <p:val>
                                            <p:fltVal val="0"/>
                                          </p:val>
                                        </p:tav>
                                        <p:tav tm="100000">
                                          <p:val>
                                            <p:strVal val="#ppt_h"/>
                                          </p:val>
                                        </p:tav>
                                      </p:tavLst>
                                    </p:anim>
                                    <p:animEffect transition="in" filter="fade">
                                      <p:cBhvr>
                                        <p:cTn id="9" dur="500"/>
                                        <p:tgtEl>
                                          <p:spTgt spid="656"/>
                                        </p:tgtEl>
                                      </p:cBhvr>
                                    </p:animEffect>
                                  </p:childTnLst>
                                </p:cTn>
                              </p:par>
                            </p:childTnLst>
                          </p:cTn>
                        </p:par>
                        <p:par>
                          <p:cTn id="10" fill="hold">
                            <p:stCondLst>
                              <p:cond delay="500"/>
                            </p:stCondLst>
                            <p:childTnLst>
                              <p:par>
                                <p:cTn id="11" presetID="42" presetClass="entr" presetSubtype="0" fill="hold" nodeType="afterEffect">
                                  <p:stCondLst>
                                    <p:cond delay="0"/>
                                  </p:stCondLst>
                                  <p:childTnLst>
                                    <p:set>
                                      <p:cBhvr>
                                        <p:cTn id="12" dur="1" fill="hold">
                                          <p:stCondLst>
                                            <p:cond delay="0"/>
                                          </p:stCondLst>
                                        </p:cTn>
                                        <p:tgtEl>
                                          <p:spTgt spid="618"/>
                                        </p:tgtEl>
                                        <p:attrNameLst>
                                          <p:attrName>style.visibility</p:attrName>
                                        </p:attrNameLst>
                                      </p:cBhvr>
                                      <p:to>
                                        <p:strVal val="visible"/>
                                      </p:to>
                                    </p:set>
                                    <p:animEffect transition="in" filter="fade">
                                      <p:cBhvr>
                                        <p:cTn id="13" dur="1000"/>
                                        <p:tgtEl>
                                          <p:spTgt spid="618"/>
                                        </p:tgtEl>
                                      </p:cBhvr>
                                    </p:animEffect>
                                    <p:anim calcmode="lin" valueType="num">
                                      <p:cBhvr>
                                        <p:cTn id="14" dur="1000" fill="hold"/>
                                        <p:tgtEl>
                                          <p:spTgt spid="618"/>
                                        </p:tgtEl>
                                        <p:attrNameLst>
                                          <p:attrName>ppt_x</p:attrName>
                                        </p:attrNameLst>
                                      </p:cBhvr>
                                      <p:tavLst>
                                        <p:tav tm="0">
                                          <p:val>
                                            <p:strVal val="#ppt_x"/>
                                          </p:val>
                                        </p:tav>
                                        <p:tav tm="100000">
                                          <p:val>
                                            <p:strVal val="#ppt_x"/>
                                          </p:val>
                                        </p:tav>
                                      </p:tavLst>
                                    </p:anim>
                                    <p:anim calcmode="lin" valueType="num">
                                      <p:cBhvr>
                                        <p:cTn id="15" dur="1000" fill="hold"/>
                                        <p:tgtEl>
                                          <p:spTgt spid="618"/>
                                        </p:tgtEl>
                                        <p:attrNameLst>
                                          <p:attrName>ppt_y</p:attrName>
                                        </p:attrNameLst>
                                      </p:cBhvr>
                                      <p:tavLst>
                                        <p:tav tm="0">
                                          <p:val>
                                            <p:strVal val="#ppt_y+.1"/>
                                          </p:val>
                                        </p:tav>
                                        <p:tav tm="100000">
                                          <p:val>
                                            <p:strVal val="#ppt_y"/>
                                          </p:val>
                                        </p:tav>
                                      </p:tavLst>
                                    </p:anim>
                                  </p:childTnLst>
                                </p:cTn>
                              </p:par>
                            </p:childTnLst>
                          </p:cTn>
                        </p:par>
                        <p:par>
                          <p:cTn id="16" fill="hold">
                            <p:stCondLst>
                              <p:cond delay="1500"/>
                            </p:stCondLst>
                            <p:childTnLst>
                              <p:par>
                                <p:cTn id="17" presetID="53" presetClass="entr" presetSubtype="16" fill="hold" grpId="0" nodeType="afterEffect">
                                  <p:stCondLst>
                                    <p:cond delay="0"/>
                                  </p:stCondLst>
                                  <p:childTnLst>
                                    <p:set>
                                      <p:cBhvr>
                                        <p:cTn id="18" dur="1" fill="hold">
                                          <p:stCondLst>
                                            <p:cond delay="0"/>
                                          </p:stCondLst>
                                        </p:cTn>
                                        <p:tgtEl>
                                          <p:spTgt spid="639"/>
                                        </p:tgtEl>
                                        <p:attrNameLst>
                                          <p:attrName>style.visibility</p:attrName>
                                        </p:attrNameLst>
                                      </p:cBhvr>
                                      <p:to>
                                        <p:strVal val="visible"/>
                                      </p:to>
                                    </p:set>
                                    <p:anim calcmode="lin" valueType="num">
                                      <p:cBhvr>
                                        <p:cTn id="19" dur="500" fill="hold"/>
                                        <p:tgtEl>
                                          <p:spTgt spid="639"/>
                                        </p:tgtEl>
                                        <p:attrNameLst>
                                          <p:attrName>ppt_w</p:attrName>
                                        </p:attrNameLst>
                                      </p:cBhvr>
                                      <p:tavLst>
                                        <p:tav tm="0">
                                          <p:val>
                                            <p:fltVal val="0"/>
                                          </p:val>
                                        </p:tav>
                                        <p:tav tm="100000">
                                          <p:val>
                                            <p:strVal val="#ppt_w"/>
                                          </p:val>
                                        </p:tav>
                                      </p:tavLst>
                                    </p:anim>
                                    <p:anim calcmode="lin" valueType="num">
                                      <p:cBhvr>
                                        <p:cTn id="20" dur="500" fill="hold"/>
                                        <p:tgtEl>
                                          <p:spTgt spid="639"/>
                                        </p:tgtEl>
                                        <p:attrNameLst>
                                          <p:attrName>ppt_h</p:attrName>
                                        </p:attrNameLst>
                                      </p:cBhvr>
                                      <p:tavLst>
                                        <p:tav tm="0">
                                          <p:val>
                                            <p:fltVal val="0"/>
                                          </p:val>
                                        </p:tav>
                                        <p:tav tm="100000">
                                          <p:val>
                                            <p:strVal val="#ppt_h"/>
                                          </p:val>
                                        </p:tav>
                                      </p:tavLst>
                                    </p:anim>
                                    <p:animEffect transition="in" filter="fade">
                                      <p:cBhvr>
                                        <p:cTn id="21" dur="500"/>
                                        <p:tgtEl>
                                          <p:spTgt spid="639"/>
                                        </p:tgtEl>
                                      </p:cBhvr>
                                    </p:animEffect>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1000"/>
                                        <p:tgtEl>
                                          <p:spTgt spid="7"/>
                                        </p:tgtEl>
                                      </p:cBhvr>
                                    </p:animEffect>
                                    <p:anim calcmode="lin" valueType="num">
                                      <p:cBhvr>
                                        <p:cTn id="27" dur="1000" fill="hold"/>
                                        <p:tgtEl>
                                          <p:spTgt spid="7"/>
                                        </p:tgtEl>
                                        <p:attrNameLst>
                                          <p:attrName>ppt_x</p:attrName>
                                        </p:attrNameLst>
                                      </p:cBhvr>
                                      <p:tavLst>
                                        <p:tav tm="0">
                                          <p:val>
                                            <p:strVal val="#ppt_x"/>
                                          </p:val>
                                        </p:tav>
                                        <p:tav tm="100000">
                                          <p:val>
                                            <p:strVal val="#ppt_x"/>
                                          </p:val>
                                        </p:tav>
                                      </p:tavLst>
                                    </p:anim>
                                    <p:anim calcmode="lin" valueType="num">
                                      <p:cBhvr>
                                        <p:cTn id="28" dur="1000" fill="hold"/>
                                        <p:tgtEl>
                                          <p:spTgt spid="7"/>
                                        </p:tgtEl>
                                        <p:attrNameLst>
                                          <p:attrName>ppt_y</p:attrName>
                                        </p:attrNameLst>
                                      </p:cBhvr>
                                      <p:tavLst>
                                        <p:tav tm="0">
                                          <p:val>
                                            <p:strVal val="#ppt_y+.1"/>
                                          </p:val>
                                        </p:tav>
                                        <p:tav tm="100000">
                                          <p:val>
                                            <p:strVal val="#ppt_y"/>
                                          </p:val>
                                        </p:tav>
                                      </p:tavLst>
                                    </p:anim>
                                  </p:childTnLst>
                                </p:cTn>
                              </p:par>
                            </p:childTnLst>
                          </p:cTn>
                        </p:par>
                        <p:par>
                          <p:cTn id="29" fill="hold">
                            <p:stCondLst>
                              <p:cond delay="1000"/>
                            </p:stCondLst>
                            <p:childTnLst>
                              <p:par>
                                <p:cTn id="30" presetID="42" presetClass="entr" presetSubtype="0" fill="hold" nodeType="after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fade">
                                      <p:cBhvr>
                                        <p:cTn id="32" dur="1000"/>
                                        <p:tgtEl>
                                          <p:spTgt spid="6"/>
                                        </p:tgtEl>
                                      </p:cBhvr>
                                    </p:animEffect>
                                    <p:anim calcmode="lin" valueType="num">
                                      <p:cBhvr>
                                        <p:cTn id="33" dur="1000" fill="hold"/>
                                        <p:tgtEl>
                                          <p:spTgt spid="6"/>
                                        </p:tgtEl>
                                        <p:attrNameLst>
                                          <p:attrName>ppt_x</p:attrName>
                                        </p:attrNameLst>
                                      </p:cBhvr>
                                      <p:tavLst>
                                        <p:tav tm="0">
                                          <p:val>
                                            <p:strVal val="#ppt_x"/>
                                          </p:val>
                                        </p:tav>
                                        <p:tav tm="100000">
                                          <p:val>
                                            <p:strVal val="#ppt_x"/>
                                          </p:val>
                                        </p:tav>
                                      </p:tavLst>
                                    </p:anim>
                                    <p:anim calcmode="lin" valueType="num">
                                      <p:cBhvr>
                                        <p:cTn id="3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nodeType="clickEffect">
                                  <p:stCondLst>
                                    <p:cond delay="0"/>
                                  </p:stCondLst>
                                  <p:childTnLst>
                                    <p:set>
                                      <p:cBhvr>
                                        <p:cTn id="38" dur="1" fill="hold">
                                          <p:stCondLst>
                                            <p:cond delay="0"/>
                                          </p:stCondLst>
                                        </p:cTn>
                                        <p:tgtEl>
                                          <p:spTgt spid="39"/>
                                        </p:tgtEl>
                                        <p:attrNameLst>
                                          <p:attrName>style.visibility</p:attrName>
                                        </p:attrNameLst>
                                      </p:cBhvr>
                                      <p:to>
                                        <p:strVal val="visible"/>
                                      </p:to>
                                    </p:set>
                                    <p:animEffect transition="in" filter="fade">
                                      <p:cBhvr>
                                        <p:cTn id="39" dur="1000"/>
                                        <p:tgtEl>
                                          <p:spTgt spid="39"/>
                                        </p:tgtEl>
                                      </p:cBhvr>
                                    </p:animEffect>
                                    <p:anim calcmode="lin" valueType="num">
                                      <p:cBhvr>
                                        <p:cTn id="40" dur="1000" fill="hold"/>
                                        <p:tgtEl>
                                          <p:spTgt spid="39"/>
                                        </p:tgtEl>
                                        <p:attrNameLst>
                                          <p:attrName>ppt_x</p:attrName>
                                        </p:attrNameLst>
                                      </p:cBhvr>
                                      <p:tavLst>
                                        <p:tav tm="0">
                                          <p:val>
                                            <p:strVal val="#ppt_x"/>
                                          </p:val>
                                        </p:tav>
                                        <p:tav tm="100000">
                                          <p:val>
                                            <p:strVal val="#ppt_x"/>
                                          </p:val>
                                        </p:tav>
                                      </p:tavLst>
                                    </p:anim>
                                    <p:anim calcmode="lin" valueType="num">
                                      <p:cBhvr>
                                        <p:cTn id="41" dur="1000" fill="hold"/>
                                        <p:tgtEl>
                                          <p:spTgt spid="3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9" grpId="0"/>
      <p:bldP spid="65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30"/>
        <p:cNvGrpSpPr/>
        <p:nvPr/>
      </p:nvGrpSpPr>
      <p:grpSpPr>
        <a:xfrm>
          <a:off x="0" y="0"/>
          <a:ext cx="0" cy="0"/>
          <a:chOff x="0" y="0"/>
          <a:chExt cx="0" cy="0"/>
        </a:xfrm>
      </p:grpSpPr>
      <p:sp>
        <p:nvSpPr>
          <p:cNvPr id="946" name="Shape 946"/>
          <p:cNvSpPr txBox="1">
            <a:spLocks noGrp="1"/>
          </p:cNvSpPr>
          <p:nvPr>
            <p:ph type="title"/>
          </p:nvPr>
        </p:nvSpPr>
        <p:spPr>
          <a:xfrm>
            <a:off x="128998" y="-1"/>
            <a:ext cx="5595129" cy="803413"/>
          </a:xfrm>
          <a:prstGeom prst="rect">
            <a:avLst/>
          </a:prstGeom>
        </p:spPr>
        <p:txBody>
          <a:bodyPr lIns="91425" tIns="91425" rIns="91425" bIns="91425" anchor="ctr" anchorCtr="0">
            <a:noAutofit/>
          </a:bodyPr>
          <a:lstStyle/>
          <a:p>
            <a:pPr lvl="0">
              <a:buClr>
                <a:schemeClr val="dk1"/>
              </a:buClr>
              <a:buSzPct val="27500"/>
            </a:pPr>
            <a:r>
              <a:rPr lang="zh-CN" altLang="en-US" sz="4000" dirty="0">
                <a:solidFill>
                  <a:srgbClr val="477DC7"/>
                </a:solidFill>
              </a:rPr>
              <a:t>眼底血管结构提取现状 </a:t>
            </a:r>
          </a:p>
        </p:txBody>
      </p:sp>
      <p:grpSp>
        <p:nvGrpSpPr>
          <p:cNvPr id="4" name="组合 3"/>
          <p:cNvGrpSpPr/>
          <p:nvPr/>
        </p:nvGrpSpPr>
        <p:grpSpPr>
          <a:xfrm>
            <a:off x="638935" y="824659"/>
            <a:ext cx="3692484" cy="4233466"/>
            <a:chOff x="323528" y="1419623"/>
            <a:chExt cx="3108860" cy="3564336"/>
          </a:xfrm>
        </p:grpSpPr>
        <p:grpSp>
          <p:nvGrpSpPr>
            <p:cNvPr id="3" name="组合 2"/>
            <p:cNvGrpSpPr/>
            <p:nvPr/>
          </p:nvGrpSpPr>
          <p:grpSpPr>
            <a:xfrm>
              <a:off x="323528" y="1419623"/>
              <a:ext cx="3108860" cy="3564336"/>
              <a:chOff x="323528" y="1419623"/>
              <a:chExt cx="3108860" cy="3564336"/>
            </a:xfrm>
          </p:grpSpPr>
          <p:sp>
            <p:nvSpPr>
              <p:cNvPr id="16" name="任意多边形 47"/>
              <p:cNvSpPr>
                <a:spLocks/>
              </p:cNvSpPr>
              <p:nvPr/>
            </p:nvSpPr>
            <p:spPr bwMode="auto">
              <a:xfrm>
                <a:off x="323528" y="1419623"/>
                <a:ext cx="2736304" cy="3564336"/>
              </a:xfrm>
              <a:custGeom>
                <a:avLst/>
                <a:gdLst>
                  <a:gd name="T0" fmla="*/ 0 w 3771900"/>
                  <a:gd name="T1" fmla="*/ 0 h 4914514"/>
                  <a:gd name="T2" fmla="*/ 3771900 w 3771900"/>
                  <a:gd name="T3" fmla="*/ 0 h 4914514"/>
                  <a:gd name="T4" fmla="*/ 3771900 w 3771900"/>
                  <a:gd name="T5" fmla="*/ 1641655 h 4914514"/>
                  <a:gd name="T6" fmla="*/ 3119718 w 3771900"/>
                  <a:gd name="T7" fmla="*/ 2291767 h 4914514"/>
                  <a:gd name="T8" fmla="*/ 3771900 w 3771900"/>
                  <a:gd name="T9" fmla="*/ 2941880 h 4914514"/>
                  <a:gd name="T10" fmla="*/ 3771900 w 3771900"/>
                  <a:gd name="T11" fmla="*/ 4898924 h 4914514"/>
                  <a:gd name="T12" fmla="*/ 0 w 3771900"/>
                  <a:gd name="T13" fmla="*/ 4898924 h 4914514"/>
                  <a:gd name="T14" fmla="*/ 0 w 3771900"/>
                  <a:gd name="T15" fmla="*/ 0 h 4914514"/>
                  <a:gd name="T16" fmla="*/ 0 60000 65536"/>
                  <a:gd name="T17" fmla="*/ 0 60000 65536"/>
                  <a:gd name="T18" fmla="*/ 0 60000 65536"/>
                  <a:gd name="T19" fmla="*/ 0 60000 65536"/>
                  <a:gd name="T20" fmla="*/ 0 60000 65536"/>
                  <a:gd name="T21" fmla="*/ 0 60000 65536"/>
                  <a:gd name="T22" fmla="*/ 0 60000 65536"/>
                  <a:gd name="T23" fmla="*/ 0 60000 65536"/>
                  <a:gd name="T24" fmla="*/ 0 w 3771900"/>
                  <a:gd name="T25" fmla="*/ 0 h 4914514"/>
                  <a:gd name="T26" fmla="*/ 3771900 w 3771900"/>
                  <a:gd name="T27" fmla="*/ 4914514 h 491451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771900" h="4914514">
                    <a:moveTo>
                      <a:pt x="0" y="0"/>
                    </a:moveTo>
                    <a:lnTo>
                      <a:pt x="3771900" y="0"/>
                    </a:lnTo>
                    <a:lnTo>
                      <a:pt x="3771900" y="1646878"/>
                    </a:lnTo>
                    <a:cubicBezTo>
                      <a:pt x="3411710" y="1646878"/>
                      <a:pt x="3119718" y="1938870"/>
                      <a:pt x="3119718" y="2299060"/>
                    </a:cubicBezTo>
                    <a:cubicBezTo>
                      <a:pt x="3119718" y="2659250"/>
                      <a:pt x="3411710" y="2951242"/>
                      <a:pt x="3771900" y="2951242"/>
                    </a:cubicBezTo>
                    <a:lnTo>
                      <a:pt x="3771900" y="4914514"/>
                    </a:lnTo>
                    <a:lnTo>
                      <a:pt x="0" y="4914514"/>
                    </a:lnTo>
                    <a:lnTo>
                      <a:pt x="0" y="0"/>
                    </a:lnTo>
                    <a:close/>
                  </a:path>
                </a:pathLst>
              </a:custGeom>
              <a:noFill/>
              <a:ln w="12700" cap="flat" cmpd="sng">
                <a:solidFill>
                  <a:srgbClr val="477DC7"/>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17" name="椭圆 50"/>
              <p:cNvSpPr>
                <a:spLocks noChangeArrowheads="1"/>
              </p:cNvSpPr>
              <p:nvPr/>
            </p:nvSpPr>
            <p:spPr bwMode="auto">
              <a:xfrm>
                <a:off x="2687275" y="2715766"/>
                <a:ext cx="745113" cy="745112"/>
              </a:xfrm>
              <a:prstGeom prst="ellipse">
                <a:avLst/>
              </a:prstGeom>
              <a:solidFill>
                <a:srgbClr val="477DC7">
                  <a:alpha val="39999"/>
                </a:srgbClr>
              </a:solidFill>
              <a:ln w="9525">
                <a:solidFill>
                  <a:srgbClr val="000000"/>
                </a:solidFill>
                <a:round/>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微软雅黑" panose="020B0503020204020204" pitchFamily="34"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微软雅黑" panose="020B0503020204020204" pitchFamily="34"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微软雅黑" panose="020B0503020204020204" pitchFamily="34"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9pPr>
              </a:lstStyle>
              <a:p>
                <a:pPr algn="ctr">
                  <a:lnSpc>
                    <a:spcPct val="100000"/>
                  </a:lnSpc>
                  <a:spcBef>
                    <a:spcPct val="0"/>
                  </a:spcBef>
                  <a:buNone/>
                </a:pPr>
                <a:r>
                  <a:rPr lang="en-US" altLang="zh-CN" b="1" dirty="0">
                    <a:solidFill>
                      <a:srgbClr val="477DC7"/>
                    </a:solidFill>
                    <a:latin typeface="Arial" panose="020B0604020202020204" pitchFamily="34" charset="0"/>
                    <a:ea typeface="宋体" panose="02010600030101010101" pitchFamily="2" charset="-122"/>
                  </a:rPr>
                  <a:t>1</a:t>
                </a:r>
                <a:endParaRPr lang="zh-CN" altLang="zh-CN" b="1" dirty="0">
                  <a:solidFill>
                    <a:srgbClr val="477DC7"/>
                  </a:solidFill>
                  <a:latin typeface="Arial" panose="020B0604020202020204" pitchFamily="34" charset="0"/>
                  <a:ea typeface="宋体" panose="02010600030101010101" pitchFamily="2" charset="-122"/>
                </a:endParaRPr>
              </a:p>
            </p:txBody>
          </p:sp>
        </p:grpSp>
        <p:grpSp>
          <p:nvGrpSpPr>
            <p:cNvPr id="2" name="组合 1"/>
            <p:cNvGrpSpPr/>
            <p:nvPr/>
          </p:nvGrpSpPr>
          <p:grpSpPr>
            <a:xfrm>
              <a:off x="539552" y="2896576"/>
              <a:ext cx="2049785" cy="383491"/>
              <a:chOff x="467544" y="2980479"/>
              <a:chExt cx="2409825" cy="450850"/>
            </a:xfrm>
          </p:grpSpPr>
          <p:sp>
            <p:nvSpPr>
              <p:cNvPr id="18" name="直接连接符 56"/>
              <p:cNvSpPr>
                <a:spLocks noChangeShapeType="1"/>
              </p:cNvSpPr>
              <p:nvPr/>
            </p:nvSpPr>
            <p:spPr bwMode="auto">
              <a:xfrm>
                <a:off x="919981" y="3205904"/>
                <a:ext cx="1957388" cy="0"/>
              </a:xfrm>
              <a:prstGeom prst="line">
                <a:avLst/>
              </a:prstGeom>
              <a:noFill/>
              <a:ln w="6350">
                <a:solidFill>
                  <a:srgbClr val="477DC7"/>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 name="椭圆 59"/>
              <p:cNvSpPr>
                <a:spLocks noChangeArrowheads="1"/>
              </p:cNvSpPr>
              <p:nvPr/>
            </p:nvSpPr>
            <p:spPr bwMode="auto">
              <a:xfrm>
                <a:off x="467544" y="2980479"/>
                <a:ext cx="452437" cy="450850"/>
              </a:xfrm>
              <a:prstGeom prst="ellipse">
                <a:avLst/>
              </a:prstGeom>
              <a:solidFill>
                <a:srgbClr val="477DC7"/>
              </a:solidFill>
              <a:ln w="9525">
                <a:solidFill>
                  <a:srgbClr val="000000"/>
                </a:solidFill>
                <a:round/>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微软雅黑" panose="020B0503020204020204" pitchFamily="34"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微软雅黑" panose="020B0503020204020204" pitchFamily="34"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微软雅黑" panose="020B0503020204020204" pitchFamily="34"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9pPr>
              </a:lstStyle>
              <a:p>
                <a:pPr algn="ctr">
                  <a:lnSpc>
                    <a:spcPct val="100000"/>
                  </a:lnSpc>
                  <a:spcBef>
                    <a:spcPct val="0"/>
                  </a:spcBef>
                  <a:buFont typeface="Arial" panose="020B0604020202020204" pitchFamily="34" charset="0"/>
                  <a:buNone/>
                </a:pPr>
                <a:endParaRPr lang="zh-CN" altLang="zh-CN" sz="1800">
                  <a:solidFill>
                    <a:srgbClr val="FFFFFF"/>
                  </a:solidFill>
                  <a:latin typeface="Arial" panose="020B0604020202020204" pitchFamily="34" charset="0"/>
                  <a:ea typeface="宋体" panose="02010600030101010101" pitchFamily="2" charset="-122"/>
                </a:endParaRPr>
              </a:p>
            </p:txBody>
          </p:sp>
        </p:grpSp>
      </p:grpSp>
      <p:grpSp>
        <p:nvGrpSpPr>
          <p:cNvPr id="21" name="组合 20"/>
          <p:cNvGrpSpPr/>
          <p:nvPr/>
        </p:nvGrpSpPr>
        <p:grpSpPr>
          <a:xfrm>
            <a:off x="4655649" y="789235"/>
            <a:ext cx="3875969" cy="4304314"/>
            <a:chOff x="5076056" y="1217087"/>
            <a:chExt cx="3215931" cy="3571333"/>
          </a:xfrm>
        </p:grpSpPr>
        <p:grpSp>
          <p:nvGrpSpPr>
            <p:cNvPr id="5" name="组合 4"/>
            <p:cNvGrpSpPr/>
            <p:nvPr/>
          </p:nvGrpSpPr>
          <p:grpSpPr>
            <a:xfrm>
              <a:off x="5076056" y="1217087"/>
              <a:ext cx="3215931" cy="3571333"/>
              <a:chOff x="4913111" y="987574"/>
              <a:chExt cx="4424363" cy="4913313"/>
            </a:xfrm>
          </p:grpSpPr>
          <p:sp>
            <p:nvSpPr>
              <p:cNvPr id="23" name="任意多边形 49"/>
              <p:cNvSpPr>
                <a:spLocks/>
              </p:cNvSpPr>
              <p:nvPr/>
            </p:nvSpPr>
            <p:spPr bwMode="auto">
              <a:xfrm>
                <a:off x="4913111" y="987574"/>
                <a:ext cx="4424363" cy="4913313"/>
              </a:xfrm>
              <a:custGeom>
                <a:avLst/>
                <a:gdLst>
                  <a:gd name="T0" fmla="*/ 652715 w 4424082"/>
                  <a:gd name="T1" fmla="*/ 0 h 4914514"/>
                  <a:gd name="T2" fmla="*/ 4427735 w 4424082"/>
                  <a:gd name="T3" fmla="*/ 0 h 4914514"/>
                  <a:gd name="T4" fmla="*/ 4427735 w 4424082"/>
                  <a:gd name="T5" fmla="*/ 4898924 h 4914514"/>
                  <a:gd name="T6" fmla="*/ 652715 w 4424082"/>
                  <a:gd name="T7" fmla="*/ 4898924 h 4914514"/>
                  <a:gd name="T8" fmla="*/ 652715 w 4424082"/>
                  <a:gd name="T9" fmla="*/ 2941880 h 4914514"/>
                  <a:gd name="T10" fmla="*/ 0 w 4424082"/>
                  <a:gd name="T11" fmla="*/ 2291767 h 4914514"/>
                  <a:gd name="T12" fmla="*/ 652715 w 4424082"/>
                  <a:gd name="T13" fmla="*/ 1641655 h 4914514"/>
                  <a:gd name="T14" fmla="*/ 652715 w 4424082"/>
                  <a:gd name="T15" fmla="*/ 0 h 4914514"/>
                  <a:gd name="T16" fmla="*/ 0 60000 65536"/>
                  <a:gd name="T17" fmla="*/ 0 60000 65536"/>
                  <a:gd name="T18" fmla="*/ 0 60000 65536"/>
                  <a:gd name="T19" fmla="*/ 0 60000 65536"/>
                  <a:gd name="T20" fmla="*/ 0 60000 65536"/>
                  <a:gd name="T21" fmla="*/ 0 60000 65536"/>
                  <a:gd name="T22" fmla="*/ 0 60000 65536"/>
                  <a:gd name="T23" fmla="*/ 0 60000 65536"/>
                  <a:gd name="T24" fmla="*/ 0 w 4424082"/>
                  <a:gd name="T25" fmla="*/ 0 h 4914514"/>
                  <a:gd name="T26" fmla="*/ 4424082 w 4424082"/>
                  <a:gd name="T27" fmla="*/ 4914514 h 491451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424082" h="4914514">
                    <a:moveTo>
                      <a:pt x="652182" y="0"/>
                    </a:moveTo>
                    <a:lnTo>
                      <a:pt x="4424082" y="0"/>
                    </a:lnTo>
                    <a:lnTo>
                      <a:pt x="4424082" y="4914514"/>
                    </a:lnTo>
                    <a:lnTo>
                      <a:pt x="652182" y="4914514"/>
                    </a:lnTo>
                    <a:lnTo>
                      <a:pt x="652182" y="2951242"/>
                    </a:lnTo>
                    <a:cubicBezTo>
                      <a:pt x="291992" y="2951242"/>
                      <a:pt x="0" y="2659250"/>
                      <a:pt x="0" y="2299060"/>
                    </a:cubicBezTo>
                    <a:cubicBezTo>
                      <a:pt x="0" y="1938870"/>
                      <a:pt x="291992" y="1646878"/>
                      <a:pt x="652182" y="1646878"/>
                    </a:cubicBezTo>
                    <a:lnTo>
                      <a:pt x="652182" y="0"/>
                    </a:lnTo>
                    <a:close/>
                  </a:path>
                </a:pathLst>
              </a:custGeom>
              <a:noFill/>
              <a:ln w="12700" cap="flat" cmpd="sng">
                <a:solidFill>
                  <a:srgbClr val="477DC7"/>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24" name="椭圆 51"/>
              <p:cNvSpPr>
                <a:spLocks noChangeArrowheads="1"/>
              </p:cNvSpPr>
              <p:nvPr/>
            </p:nvSpPr>
            <p:spPr bwMode="auto">
              <a:xfrm>
                <a:off x="5032174" y="2787799"/>
                <a:ext cx="1027113" cy="1027113"/>
              </a:xfrm>
              <a:prstGeom prst="ellipse">
                <a:avLst/>
              </a:prstGeom>
              <a:solidFill>
                <a:srgbClr val="477DC7">
                  <a:alpha val="39999"/>
                </a:srgbClr>
              </a:solidFill>
              <a:ln w="9525">
                <a:solidFill>
                  <a:srgbClr val="000000"/>
                </a:solidFill>
                <a:round/>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微软雅黑" panose="020B0503020204020204" pitchFamily="34"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微软雅黑" panose="020B0503020204020204" pitchFamily="34"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微软雅黑" panose="020B0503020204020204" pitchFamily="34"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9pPr>
              </a:lstStyle>
              <a:p>
                <a:pPr algn="ctr">
                  <a:lnSpc>
                    <a:spcPct val="100000"/>
                  </a:lnSpc>
                  <a:spcBef>
                    <a:spcPct val="0"/>
                  </a:spcBef>
                  <a:buFont typeface="Arial" panose="020B0604020202020204" pitchFamily="34" charset="0"/>
                  <a:buNone/>
                </a:pPr>
                <a:r>
                  <a:rPr lang="en-US" altLang="zh-CN" b="1" dirty="0">
                    <a:solidFill>
                      <a:srgbClr val="477DC7"/>
                    </a:solidFill>
                    <a:latin typeface="Arial" panose="020B0604020202020204" pitchFamily="34" charset="0"/>
                    <a:ea typeface="宋体" panose="02010600030101010101" pitchFamily="2" charset="-122"/>
                  </a:rPr>
                  <a:t>2</a:t>
                </a:r>
                <a:endParaRPr lang="zh-CN" altLang="zh-CN" b="1" dirty="0">
                  <a:solidFill>
                    <a:srgbClr val="477DC7"/>
                  </a:solidFill>
                  <a:latin typeface="Arial" panose="020B0604020202020204" pitchFamily="34" charset="0"/>
                  <a:ea typeface="宋体" panose="02010600030101010101" pitchFamily="2" charset="-122"/>
                </a:endParaRPr>
              </a:p>
            </p:txBody>
          </p:sp>
        </p:grpSp>
        <p:sp>
          <p:nvSpPr>
            <p:cNvPr id="29" name="直接连接符 56"/>
            <p:cNvSpPr>
              <a:spLocks noChangeShapeType="1"/>
            </p:cNvSpPr>
            <p:nvPr/>
          </p:nvSpPr>
          <p:spPr bwMode="auto">
            <a:xfrm>
              <a:off x="5906591" y="2916870"/>
              <a:ext cx="1664944" cy="0"/>
            </a:xfrm>
            <a:prstGeom prst="line">
              <a:avLst/>
            </a:prstGeom>
            <a:noFill/>
            <a:ln w="6350">
              <a:solidFill>
                <a:srgbClr val="477DC7"/>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 name="椭圆 59"/>
            <p:cNvSpPr>
              <a:spLocks noChangeArrowheads="1"/>
            </p:cNvSpPr>
            <p:nvPr/>
          </p:nvSpPr>
          <p:spPr bwMode="auto">
            <a:xfrm>
              <a:off x="7571535" y="2725124"/>
              <a:ext cx="384841" cy="383491"/>
            </a:xfrm>
            <a:prstGeom prst="ellipse">
              <a:avLst/>
            </a:prstGeom>
            <a:solidFill>
              <a:srgbClr val="477DC7"/>
            </a:solidFill>
            <a:ln w="9525">
              <a:solidFill>
                <a:srgbClr val="000000"/>
              </a:solidFill>
              <a:round/>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微软雅黑" panose="020B0503020204020204" pitchFamily="34"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微软雅黑" panose="020B0503020204020204" pitchFamily="34"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微软雅黑" panose="020B0503020204020204" pitchFamily="34"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sym typeface="Calibri" panose="020F0502020204030204" pitchFamily="34" charset="0"/>
                </a:defRPr>
              </a:lvl9pPr>
            </a:lstStyle>
            <a:p>
              <a:pPr algn="ctr">
                <a:lnSpc>
                  <a:spcPct val="100000"/>
                </a:lnSpc>
                <a:spcBef>
                  <a:spcPct val="0"/>
                </a:spcBef>
                <a:buFont typeface="Arial" panose="020B0604020202020204" pitchFamily="34" charset="0"/>
                <a:buNone/>
              </a:pPr>
              <a:endParaRPr lang="zh-CN" altLang="zh-CN" sz="1800">
                <a:solidFill>
                  <a:srgbClr val="FFFFFF"/>
                </a:solidFill>
                <a:latin typeface="Arial" panose="020B0604020202020204" pitchFamily="34" charset="0"/>
                <a:ea typeface="宋体" panose="02010600030101010101" pitchFamily="2" charset="-122"/>
              </a:endParaRPr>
            </a:p>
          </p:txBody>
        </p:sp>
      </p:grpSp>
      <p:sp>
        <p:nvSpPr>
          <p:cNvPr id="32" name="Shape 802"/>
          <p:cNvSpPr txBox="1"/>
          <p:nvPr/>
        </p:nvSpPr>
        <p:spPr>
          <a:xfrm>
            <a:off x="1177227" y="1035455"/>
            <a:ext cx="2317296" cy="830996"/>
          </a:xfrm>
          <a:prstGeom prst="rect">
            <a:avLst/>
          </a:prstGeom>
          <a:noFill/>
          <a:ln>
            <a:noFill/>
          </a:ln>
        </p:spPr>
        <p:txBody>
          <a:bodyPr lIns="91425" tIns="45700" rIns="91425" bIns="45700" anchor="t" anchorCtr="0">
            <a:noAutofit/>
          </a:bodyPr>
          <a:lstStyle/>
          <a:p>
            <a:pPr lvl="0">
              <a:buSzPct val="25000"/>
            </a:pPr>
            <a:r>
              <a:rPr lang="zh-CN" altLang="en-US" b="1" dirty="0">
                <a:solidFill>
                  <a:srgbClr val="3F3F3F"/>
                </a:solidFill>
              </a:rPr>
              <a:t>眼底荧光素血管造影（</a:t>
            </a:r>
            <a:r>
              <a:rPr lang="en-US" altLang="zh-CN" b="1" dirty="0">
                <a:solidFill>
                  <a:srgbClr val="3F3F3F"/>
                </a:solidFill>
              </a:rPr>
              <a:t>fundus fluorescein angiography</a:t>
            </a:r>
            <a:r>
              <a:rPr lang="zh-CN" altLang="en-US" b="1" dirty="0">
                <a:solidFill>
                  <a:srgbClr val="3F3F3F"/>
                </a:solidFill>
              </a:rPr>
              <a:t>，</a:t>
            </a:r>
            <a:r>
              <a:rPr lang="en-US" altLang="zh-CN" b="1" dirty="0">
                <a:solidFill>
                  <a:srgbClr val="3F3F3F"/>
                </a:solidFill>
              </a:rPr>
              <a:t>FFA</a:t>
            </a:r>
            <a:r>
              <a:rPr lang="zh-CN" altLang="en-US" b="1" dirty="0">
                <a:solidFill>
                  <a:srgbClr val="3F3F3F"/>
                </a:solidFill>
              </a:rPr>
              <a:t>）</a:t>
            </a:r>
            <a:endParaRPr lang="en-US" altLang="zh-CN" b="1" dirty="0">
              <a:solidFill>
                <a:srgbClr val="3F3F3F"/>
              </a:solidFill>
            </a:endParaRPr>
          </a:p>
          <a:p>
            <a:pPr lvl="0">
              <a:buSzPct val="25000"/>
            </a:pPr>
            <a:r>
              <a:rPr lang="zh-CN" altLang="en-US" sz="1200" dirty="0">
                <a:solidFill>
                  <a:srgbClr val="3F3F3F"/>
                </a:solidFill>
              </a:rPr>
              <a:t>将造影剂（荧光素钠）注入受检者静脉内，经血液循环至眼底血管，同时用高速眼底摄影机连续拍摄荧光素在眼底血液循环中的动态过程。</a:t>
            </a:r>
            <a:endParaRPr lang="en" sz="1200" dirty="0">
              <a:solidFill>
                <a:srgbClr val="3F3F3F"/>
              </a:solidFill>
              <a:latin typeface="Arial"/>
              <a:ea typeface="Arial"/>
              <a:cs typeface="Arial"/>
              <a:sym typeface="Arial"/>
            </a:endParaRPr>
          </a:p>
        </p:txBody>
      </p:sp>
      <p:sp>
        <p:nvSpPr>
          <p:cNvPr id="33" name="Shape 802"/>
          <p:cNvSpPr txBox="1"/>
          <p:nvPr/>
        </p:nvSpPr>
        <p:spPr>
          <a:xfrm>
            <a:off x="5703878" y="1124509"/>
            <a:ext cx="2317296" cy="830996"/>
          </a:xfrm>
          <a:prstGeom prst="rect">
            <a:avLst/>
          </a:prstGeom>
          <a:noFill/>
          <a:ln>
            <a:noFill/>
          </a:ln>
        </p:spPr>
        <p:txBody>
          <a:bodyPr lIns="91425" tIns="45700" rIns="91425" bIns="45700" anchor="t" anchorCtr="0">
            <a:noAutofit/>
          </a:bodyPr>
          <a:lstStyle/>
          <a:p>
            <a:pPr lvl="0">
              <a:buSzPct val="25000"/>
            </a:pPr>
            <a:r>
              <a:rPr lang="zh-CN" altLang="en-US" b="1" dirty="0">
                <a:solidFill>
                  <a:srgbClr val="3F3F3F"/>
                </a:solidFill>
              </a:rPr>
              <a:t>传统机器学习方法</a:t>
            </a:r>
            <a:endParaRPr lang="en-US" altLang="zh-CN" b="1" dirty="0">
              <a:solidFill>
                <a:srgbClr val="3F3F3F"/>
              </a:solidFill>
            </a:endParaRPr>
          </a:p>
          <a:p>
            <a:pPr lvl="0">
              <a:buSzPct val="25000"/>
            </a:pPr>
            <a:endParaRPr lang="en-US" altLang="zh-CN" b="1" dirty="0">
              <a:solidFill>
                <a:srgbClr val="3F3F3F"/>
              </a:solidFill>
            </a:endParaRPr>
          </a:p>
          <a:p>
            <a:pPr lvl="0">
              <a:buSzPct val="25000"/>
            </a:pPr>
            <a:r>
              <a:rPr lang="zh-CN" altLang="en-US" sz="1200" dirty="0">
                <a:solidFill>
                  <a:srgbClr val="3F3F3F"/>
                </a:solidFill>
              </a:rPr>
              <a:t>通过使用</a:t>
            </a:r>
            <a:r>
              <a:rPr lang="en-US" altLang="zh-CN" sz="1200" dirty="0">
                <a:solidFill>
                  <a:srgbClr val="3F3F3F"/>
                </a:solidFill>
              </a:rPr>
              <a:t>HOG</a:t>
            </a:r>
            <a:r>
              <a:rPr lang="zh-CN" altLang="en-US" sz="1200" dirty="0">
                <a:solidFill>
                  <a:srgbClr val="3F3F3F"/>
                </a:solidFill>
              </a:rPr>
              <a:t>算法等技术，对视网膜眼底图像进行灰度化，然后使用</a:t>
            </a:r>
            <a:r>
              <a:rPr lang="en-US" altLang="zh-CN" sz="1200" dirty="0">
                <a:solidFill>
                  <a:srgbClr val="3F3F3F"/>
                </a:solidFill>
              </a:rPr>
              <a:t>SVM</a:t>
            </a:r>
            <a:r>
              <a:rPr lang="zh-CN" altLang="en-US" sz="1200" dirty="0">
                <a:solidFill>
                  <a:srgbClr val="3F3F3F"/>
                </a:solidFill>
              </a:rPr>
              <a:t>等分类向量机对灰度图片进行样本分割，最终获得血管结构。</a:t>
            </a:r>
            <a:endParaRPr lang="en" sz="1200" dirty="0">
              <a:solidFill>
                <a:srgbClr val="3F3F3F"/>
              </a:solidFill>
              <a:latin typeface="Arial"/>
              <a:ea typeface="Arial"/>
              <a:cs typeface="Arial"/>
              <a:sym typeface="Arial"/>
            </a:endParaRPr>
          </a:p>
        </p:txBody>
      </p:sp>
      <p:sp>
        <p:nvSpPr>
          <p:cNvPr id="34" name="Shape 802"/>
          <p:cNvSpPr txBox="1"/>
          <p:nvPr/>
        </p:nvSpPr>
        <p:spPr>
          <a:xfrm>
            <a:off x="1240865" y="3205173"/>
            <a:ext cx="2317296" cy="830996"/>
          </a:xfrm>
          <a:prstGeom prst="rect">
            <a:avLst/>
          </a:prstGeom>
          <a:noFill/>
          <a:ln>
            <a:noFill/>
          </a:ln>
        </p:spPr>
        <p:txBody>
          <a:bodyPr lIns="91425" tIns="45700" rIns="91425" bIns="45700" anchor="t" anchorCtr="0">
            <a:noAutofit/>
          </a:bodyPr>
          <a:lstStyle/>
          <a:p>
            <a:pPr marL="171450" lvl="0" indent="-171450">
              <a:buSzPct val="25000"/>
              <a:buFont typeface="Wingdings" panose="05000000000000000000" pitchFamily="2" charset="2"/>
              <a:buChar char="l"/>
            </a:pPr>
            <a:r>
              <a:rPr lang="zh-CN" altLang="en-US" sz="1200" b="1" dirty="0">
                <a:solidFill>
                  <a:srgbClr val="3F3F3F"/>
                </a:solidFill>
              </a:rPr>
              <a:t>需要使用耗材（荧光素钠）</a:t>
            </a:r>
            <a:endParaRPr lang="en-US" altLang="zh-CN" sz="1200" b="1" dirty="0">
              <a:solidFill>
                <a:srgbClr val="3F3F3F"/>
              </a:solidFill>
            </a:endParaRPr>
          </a:p>
          <a:p>
            <a:pPr marL="171450" lvl="0" indent="-171450">
              <a:buSzPct val="25000"/>
              <a:buFont typeface="Wingdings" panose="05000000000000000000" pitchFamily="2" charset="2"/>
              <a:buChar char="l"/>
            </a:pPr>
            <a:endParaRPr lang="en-US" sz="1200" b="1" dirty="0">
              <a:solidFill>
                <a:srgbClr val="3F3F3F"/>
              </a:solidFill>
              <a:latin typeface="Arial"/>
              <a:ea typeface="Arial"/>
              <a:cs typeface="Arial"/>
              <a:sym typeface="Arial"/>
            </a:endParaRPr>
          </a:p>
          <a:p>
            <a:pPr marL="171450" lvl="0" indent="-171450">
              <a:buSzPct val="25000"/>
              <a:buFont typeface="Wingdings" panose="05000000000000000000" pitchFamily="2" charset="2"/>
              <a:buChar char="l"/>
            </a:pPr>
            <a:r>
              <a:rPr lang="zh-CN" altLang="en-US" sz="1200" b="1" dirty="0">
                <a:solidFill>
                  <a:srgbClr val="3F3F3F"/>
                </a:solidFill>
              </a:rPr>
              <a:t>要求配备高速连续摄影机</a:t>
            </a:r>
            <a:endParaRPr lang="en-US" altLang="zh-CN" sz="1200" b="1" dirty="0">
              <a:solidFill>
                <a:srgbClr val="3F3F3F"/>
              </a:solidFill>
            </a:endParaRPr>
          </a:p>
          <a:p>
            <a:pPr marL="171450" lvl="0" indent="-171450">
              <a:buSzPct val="25000"/>
              <a:buFont typeface="Wingdings" panose="05000000000000000000" pitchFamily="2" charset="2"/>
              <a:buChar char="l"/>
            </a:pPr>
            <a:endParaRPr lang="en-US" sz="1200" b="1" dirty="0">
              <a:solidFill>
                <a:srgbClr val="3F3F3F"/>
              </a:solidFill>
              <a:latin typeface="Arial"/>
              <a:ea typeface="Arial"/>
              <a:cs typeface="Arial"/>
              <a:sym typeface="Arial"/>
            </a:endParaRPr>
          </a:p>
          <a:p>
            <a:pPr marL="171450" lvl="0" indent="-171450">
              <a:buSzPct val="25000"/>
              <a:buFont typeface="Wingdings" panose="05000000000000000000" pitchFamily="2" charset="2"/>
              <a:buChar char="l"/>
            </a:pPr>
            <a:r>
              <a:rPr lang="zh-CN" altLang="en-US" sz="1200" b="1" dirty="0">
                <a:solidFill>
                  <a:srgbClr val="3F3F3F"/>
                </a:solidFill>
              </a:rPr>
              <a:t>可能出现过敏反应</a:t>
            </a:r>
            <a:endParaRPr lang="en-US" altLang="zh-CN" sz="1200" b="1" dirty="0">
              <a:solidFill>
                <a:srgbClr val="3F3F3F"/>
              </a:solidFill>
            </a:endParaRPr>
          </a:p>
          <a:p>
            <a:pPr marL="171450" lvl="0" indent="-171450">
              <a:buSzPct val="25000"/>
              <a:buFont typeface="Wingdings" panose="05000000000000000000" pitchFamily="2" charset="2"/>
              <a:buChar char="l"/>
            </a:pPr>
            <a:endParaRPr lang="en-US" sz="1200" b="1" dirty="0">
              <a:solidFill>
                <a:srgbClr val="3F3F3F"/>
              </a:solidFill>
              <a:latin typeface="Arial"/>
              <a:ea typeface="Arial"/>
              <a:cs typeface="Arial"/>
              <a:sym typeface="Arial"/>
            </a:endParaRPr>
          </a:p>
          <a:p>
            <a:pPr marL="171450" lvl="0" indent="-171450">
              <a:buSzPct val="25000"/>
              <a:buFont typeface="Wingdings" panose="05000000000000000000" pitchFamily="2" charset="2"/>
              <a:buChar char="l"/>
            </a:pPr>
            <a:r>
              <a:rPr lang="zh-CN" altLang="en-US" sz="1200" b="1" dirty="0">
                <a:solidFill>
                  <a:srgbClr val="3F3F3F"/>
                </a:solidFill>
              </a:rPr>
              <a:t>适用条件有局限</a:t>
            </a:r>
            <a:endParaRPr lang="en" sz="1200" dirty="0">
              <a:solidFill>
                <a:srgbClr val="3F3F3F"/>
              </a:solidFill>
              <a:latin typeface="Arial"/>
              <a:ea typeface="Arial"/>
              <a:cs typeface="Arial"/>
              <a:sym typeface="Arial"/>
            </a:endParaRPr>
          </a:p>
        </p:txBody>
      </p:sp>
      <p:sp>
        <p:nvSpPr>
          <p:cNvPr id="35" name="Shape 802"/>
          <p:cNvSpPr txBox="1"/>
          <p:nvPr/>
        </p:nvSpPr>
        <p:spPr>
          <a:xfrm>
            <a:off x="5703878" y="3249117"/>
            <a:ext cx="2317296" cy="830996"/>
          </a:xfrm>
          <a:prstGeom prst="rect">
            <a:avLst/>
          </a:prstGeom>
          <a:noFill/>
          <a:ln>
            <a:noFill/>
          </a:ln>
        </p:spPr>
        <p:txBody>
          <a:bodyPr lIns="91425" tIns="45700" rIns="91425" bIns="45700" anchor="t" anchorCtr="0">
            <a:noAutofit/>
          </a:bodyPr>
          <a:lstStyle/>
          <a:p>
            <a:pPr marL="171450" lvl="0" indent="-171450">
              <a:buSzPct val="25000"/>
              <a:buFont typeface="Wingdings" panose="05000000000000000000" pitchFamily="2" charset="2"/>
              <a:buChar char="l"/>
            </a:pPr>
            <a:r>
              <a:rPr lang="zh-CN" altLang="en-US" sz="1200" b="1" dirty="0">
                <a:solidFill>
                  <a:srgbClr val="3F3F3F"/>
                </a:solidFill>
              </a:rPr>
              <a:t>会出现数据丢失</a:t>
            </a:r>
            <a:endParaRPr lang="en-US" altLang="zh-CN" sz="1200" b="1" dirty="0">
              <a:solidFill>
                <a:srgbClr val="3F3F3F"/>
              </a:solidFill>
            </a:endParaRPr>
          </a:p>
          <a:p>
            <a:pPr marL="171450" lvl="0" indent="-171450">
              <a:buSzPct val="25000"/>
              <a:buFont typeface="Wingdings" panose="05000000000000000000" pitchFamily="2" charset="2"/>
              <a:buChar char="l"/>
            </a:pPr>
            <a:endParaRPr lang="en-US" sz="1200" b="1" dirty="0">
              <a:solidFill>
                <a:srgbClr val="3F3F3F"/>
              </a:solidFill>
              <a:latin typeface="Arial"/>
              <a:ea typeface="Arial"/>
              <a:cs typeface="Arial"/>
              <a:sym typeface="Arial"/>
            </a:endParaRPr>
          </a:p>
          <a:p>
            <a:pPr marL="171450" lvl="0" indent="-171450">
              <a:buSzPct val="25000"/>
              <a:buFont typeface="Wingdings" panose="05000000000000000000" pitchFamily="2" charset="2"/>
              <a:buChar char="l"/>
            </a:pPr>
            <a:r>
              <a:rPr lang="zh-CN" altLang="en-US" sz="1200" b="1" dirty="0">
                <a:solidFill>
                  <a:srgbClr val="3F3F3F"/>
                </a:solidFill>
              </a:rPr>
              <a:t>输出血管结构不完整</a:t>
            </a:r>
            <a:endParaRPr lang="en-US" altLang="zh-CN" sz="1200" b="1" dirty="0">
              <a:solidFill>
                <a:srgbClr val="3F3F3F"/>
              </a:solidFill>
            </a:endParaRPr>
          </a:p>
          <a:p>
            <a:pPr marL="171450" lvl="0" indent="-171450">
              <a:buSzPct val="25000"/>
              <a:buFont typeface="Wingdings" panose="05000000000000000000" pitchFamily="2" charset="2"/>
              <a:buChar char="l"/>
            </a:pPr>
            <a:endParaRPr lang="en-US" sz="1200" b="1" dirty="0">
              <a:solidFill>
                <a:srgbClr val="3F3F3F"/>
              </a:solidFill>
              <a:latin typeface="Arial"/>
              <a:ea typeface="Arial"/>
              <a:cs typeface="Arial"/>
              <a:sym typeface="Arial"/>
            </a:endParaRPr>
          </a:p>
          <a:p>
            <a:pPr marL="171450" lvl="0" indent="-171450">
              <a:buSzPct val="25000"/>
              <a:buFont typeface="Wingdings" panose="05000000000000000000" pitchFamily="2" charset="2"/>
              <a:buChar char="l"/>
            </a:pPr>
            <a:r>
              <a:rPr lang="zh-CN" altLang="en-US" sz="1200" b="1" dirty="0">
                <a:solidFill>
                  <a:srgbClr val="3F3F3F"/>
                </a:solidFill>
              </a:rPr>
              <a:t>准确率低</a:t>
            </a:r>
            <a:endParaRPr lang="en-US" altLang="zh-CN" sz="1200" b="1" dirty="0">
              <a:solidFill>
                <a:srgbClr val="3F3F3F"/>
              </a:solidFill>
            </a:endParaRPr>
          </a:p>
          <a:p>
            <a:pPr marL="171450" lvl="0" indent="-171450">
              <a:buSzPct val="25000"/>
              <a:buFont typeface="Wingdings" panose="05000000000000000000" pitchFamily="2" charset="2"/>
              <a:buChar char="l"/>
            </a:pPr>
            <a:endParaRPr lang="en-US" sz="1200" b="1" dirty="0">
              <a:solidFill>
                <a:srgbClr val="3F3F3F"/>
              </a:solidFill>
              <a:latin typeface="Arial"/>
              <a:ea typeface="Arial"/>
              <a:cs typeface="Arial"/>
              <a:sym typeface="Arial"/>
            </a:endParaRPr>
          </a:p>
          <a:p>
            <a:pPr marL="171450" lvl="0" indent="-171450">
              <a:buSzPct val="25000"/>
              <a:buFont typeface="Wingdings" panose="05000000000000000000" pitchFamily="2" charset="2"/>
              <a:buChar char="l"/>
            </a:pPr>
            <a:r>
              <a:rPr lang="zh-CN" altLang="en-US" sz="1200" b="1" dirty="0">
                <a:solidFill>
                  <a:srgbClr val="3F3F3F"/>
                </a:solidFill>
              </a:rPr>
              <a:t>稳定性差</a:t>
            </a:r>
            <a:endParaRPr lang="en" sz="1200" dirty="0">
              <a:solidFill>
                <a:srgbClr val="3F3F3F"/>
              </a:solidFill>
              <a:latin typeface="Arial"/>
              <a:ea typeface="Arial"/>
              <a:cs typeface="Arial"/>
              <a:sym typeface="Arial"/>
            </a:endParaRPr>
          </a:p>
        </p:txBody>
      </p:sp>
    </p:spTree>
    <p:extLst>
      <p:ext uri="{BB962C8B-B14F-4D97-AF65-F5344CB8AC3E}">
        <p14:creationId xmlns:p14="http://schemas.microsoft.com/office/powerpoint/2010/main" val="342800237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946"/>
                                        </p:tgtEl>
                                        <p:attrNameLst>
                                          <p:attrName>style.visibility</p:attrName>
                                        </p:attrNameLst>
                                      </p:cBhvr>
                                      <p:to>
                                        <p:strVal val="visible"/>
                                      </p:to>
                                    </p:set>
                                    <p:anim calcmode="lin" valueType="num">
                                      <p:cBhvr>
                                        <p:cTn id="7" dur="500" fill="hold"/>
                                        <p:tgtEl>
                                          <p:spTgt spid="946"/>
                                        </p:tgtEl>
                                        <p:attrNameLst>
                                          <p:attrName>ppt_w</p:attrName>
                                        </p:attrNameLst>
                                      </p:cBhvr>
                                      <p:tavLst>
                                        <p:tav tm="0">
                                          <p:val>
                                            <p:fltVal val="0"/>
                                          </p:val>
                                        </p:tav>
                                        <p:tav tm="100000">
                                          <p:val>
                                            <p:strVal val="#ppt_w"/>
                                          </p:val>
                                        </p:tav>
                                      </p:tavLst>
                                    </p:anim>
                                    <p:anim calcmode="lin" valueType="num">
                                      <p:cBhvr>
                                        <p:cTn id="8" dur="500" fill="hold"/>
                                        <p:tgtEl>
                                          <p:spTgt spid="946"/>
                                        </p:tgtEl>
                                        <p:attrNameLst>
                                          <p:attrName>ppt_h</p:attrName>
                                        </p:attrNameLst>
                                      </p:cBhvr>
                                      <p:tavLst>
                                        <p:tav tm="0">
                                          <p:val>
                                            <p:fltVal val="0"/>
                                          </p:val>
                                        </p:tav>
                                        <p:tav tm="100000">
                                          <p:val>
                                            <p:strVal val="#ppt_h"/>
                                          </p:val>
                                        </p:tav>
                                      </p:tavLst>
                                    </p:anim>
                                    <p:animEffect transition="in" filter="fade">
                                      <p:cBhvr>
                                        <p:cTn id="9" dur="500"/>
                                        <p:tgtEl>
                                          <p:spTgt spid="946"/>
                                        </p:tgtEl>
                                      </p:cBhvr>
                                    </p:animEffect>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32"/>
                                        </p:tgtEl>
                                        <p:attrNameLst>
                                          <p:attrName>style.visibility</p:attrName>
                                        </p:attrNameLst>
                                      </p:cBhvr>
                                      <p:to>
                                        <p:strVal val="visible"/>
                                      </p:to>
                                    </p:set>
                                    <p:animEffect transition="in" filter="fade">
                                      <p:cBhvr>
                                        <p:cTn id="13" dur="500"/>
                                        <p:tgtEl>
                                          <p:spTgt spid="32"/>
                                        </p:tgtEl>
                                      </p:cBhvr>
                                    </p:animEffect>
                                  </p:childTnLst>
                                </p:cTn>
                              </p:par>
                            </p:childTnLst>
                          </p:cTn>
                        </p:par>
                        <p:par>
                          <p:cTn id="14" fill="hold">
                            <p:stCondLst>
                              <p:cond delay="1000"/>
                            </p:stCondLst>
                            <p:childTnLst>
                              <p:par>
                                <p:cTn id="15" presetID="10" presetClass="entr" presetSubtype="0" fill="hold" grpId="0" nodeType="afterEffect">
                                  <p:stCondLst>
                                    <p:cond delay="0"/>
                                  </p:stCondLst>
                                  <p:childTnLst>
                                    <p:set>
                                      <p:cBhvr>
                                        <p:cTn id="16" dur="1" fill="hold">
                                          <p:stCondLst>
                                            <p:cond delay="0"/>
                                          </p:stCondLst>
                                        </p:cTn>
                                        <p:tgtEl>
                                          <p:spTgt spid="33"/>
                                        </p:tgtEl>
                                        <p:attrNameLst>
                                          <p:attrName>style.visibility</p:attrName>
                                        </p:attrNameLst>
                                      </p:cBhvr>
                                      <p:to>
                                        <p:strVal val="visible"/>
                                      </p:to>
                                    </p:set>
                                    <p:animEffect transition="in" filter="fade">
                                      <p:cBhvr>
                                        <p:cTn id="17" dur="500"/>
                                        <p:tgtEl>
                                          <p:spTgt spid="33"/>
                                        </p:tgtEl>
                                      </p:cBhvr>
                                    </p:animEffect>
                                  </p:childTnLst>
                                </p:cTn>
                              </p:par>
                            </p:childTnLst>
                          </p:cTn>
                        </p:par>
                        <p:par>
                          <p:cTn id="18" fill="hold">
                            <p:stCondLst>
                              <p:cond delay="1500"/>
                            </p:stCondLst>
                            <p:childTnLst>
                              <p:par>
                                <p:cTn id="19" presetID="10" presetClass="entr" presetSubtype="0" fill="hold" grpId="0" nodeType="afterEffect">
                                  <p:stCondLst>
                                    <p:cond delay="0"/>
                                  </p:stCondLst>
                                  <p:childTnLst>
                                    <p:set>
                                      <p:cBhvr>
                                        <p:cTn id="20" dur="1" fill="hold">
                                          <p:stCondLst>
                                            <p:cond delay="0"/>
                                          </p:stCondLst>
                                        </p:cTn>
                                        <p:tgtEl>
                                          <p:spTgt spid="34"/>
                                        </p:tgtEl>
                                        <p:attrNameLst>
                                          <p:attrName>style.visibility</p:attrName>
                                        </p:attrNameLst>
                                      </p:cBhvr>
                                      <p:to>
                                        <p:strVal val="visible"/>
                                      </p:to>
                                    </p:set>
                                    <p:animEffect transition="in" filter="fade">
                                      <p:cBhvr>
                                        <p:cTn id="21" dur="500"/>
                                        <p:tgtEl>
                                          <p:spTgt spid="34"/>
                                        </p:tgtEl>
                                      </p:cBhvr>
                                    </p:animEffect>
                                  </p:childTnLst>
                                </p:cTn>
                              </p:par>
                            </p:childTnLst>
                          </p:cTn>
                        </p:par>
                        <p:par>
                          <p:cTn id="22" fill="hold">
                            <p:stCondLst>
                              <p:cond delay="2000"/>
                            </p:stCondLst>
                            <p:childTnLst>
                              <p:par>
                                <p:cTn id="23" presetID="10" presetClass="entr" presetSubtype="0" fill="hold" grpId="0" nodeType="afterEffect">
                                  <p:stCondLst>
                                    <p:cond delay="0"/>
                                  </p:stCondLst>
                                  <p:childTnLst>
                                    <p:set>
                                      <p:cBhvr>
                                        <p:cTn id="24" dur="1" fill="hold">
                                          <p:stCondLst>
                                            <p:cond delay="0"/>
                                          </p:stCondLst>
                                        </p:cTn>
                                        <p:tgtEl>
                                          <p:spTgt spid="35"/>
                                        </p:tgtEl>
                                        <p:attrNameLst>
                                          <p:attrName>style.visibility</p:attrName>
                                        </p:attrNameLst>
                                      </p:cBhvr>
                                      <p:to>
                                        <p:strVal val="visible"/>
                                      </p:to>
                                    </p:set>
                                    <p:animEffect transition="in" filter="fade">
                                      <p:cBhvr>
                                        <p:cTn id="25"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6" grpId="0"/>
      <p:bldP spid="32" grpId="0"/>
      <p:bldP spid="33" grpId="0"/>
      <p:bldP spid="34" grpId="0"/>
      <p:bldP spid="3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pic>
        <p:nvPicPr>
          <p:cNvPr id="280" name="Shape 280"/>
          <p:cNvPicPr preferRelativeResize="0">
            <a:picLocks noGrp="1"/>
          </p:cNvPicPr>
          <p:nvPr>
            <p:ph type="pic" idx="2"/>
          </p:nvPr>
        </p:nvPicPr>
        <p:blipFill rotWithShape="1">
          <a:blip r:embed="rId3">
            <a:alphaModFix/>
          </a:blip>
          <a:srcRect t="7812" b="7811"/>
          <a:stretch/>
        </p:blipFill>
        <p:spPr>
          <a:xfrm>
            <a:off x="0" y="0"/>
            <a:ext cx="9144000" cy="5143500"/>
          </a:xfrm>
          <a:prstGeom prst="rect">
            <a:avLst/>
          </a:prstGeom>
          <a:solidFill>
            <a:srgbClr val="F2F2F2"/>
          </a:solidFill>
          <a:ln>
            <a:noFill/>
          </a:ln>
        </p:spPr>
      </p:pic>
      <p:sp>
        <p:nvSpPr>
          <p:cNvPr id="281" name="Shape 281"/>
          <p:cNvSpPr/>
          <p:nvPr/>
        </p:nvSpPr>
        <p:spPr>
          <a:xfrm>
            <a:off x="0" y="4011910"/>
            <a:ext cx="9144000" cy="936103"/>
          </a:xfrm>
          <a:prstGeom prst="rect">
            <a:avLst/>
          </a:prstGeom>
          <a:solidFill>
            <a:srgbClr val="47A3DE">
              <a:alpha val="84705"/>
            </a:srgbClr>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282" name="Shape 282"/>
          <p:cNvSpPr txBox="1"/>
          <p:nvPr/>
        </p:nvSpPr>
        <p:spPr>
          <a:xfrm>
            <a:off x="514047" y="4191966"/>
            <a:ext cx="4536600" cy="576000"/>
          </a:xfrm>
          <a:prstGeom prst="rect">
            <a:avLst/>
          </a:prstGeom>
          <a:noFill/>
          <a:ln>
            <a:noFill/>
          </a:ln>
        </p:spPr>
        <p:txBody>
          <a:bodyPr lIns="91425" tIns="45700" rIns="91425" bIns="45700" anchor="ctr" anchorCtr="0">
            <a:noAutofit/>
          </a:bodyPr>
          <a:lstStyle/>
          <a:p>
            <a:pPr marL="0" marR="0" lvl="0" indent="0" algn="l" rtl="0">
              <a:spcBef>
                <a:spcPts val="0"/>
              </a:spcBef>
              <a:buClr>
                <a:schemeClr val="lt1"/>
              </a:buClr>
              <a:buSzPct val="25000"/>
              <a:buFont typeface="Arial"/>
              <a:buNone/>
            </a:pPr>
            <a:r>
              <a:rPr lang="en-US" altLang="zh-CN" sz="3200" b="1" dirty="0">
                <a:solidFill>
                  <a:schemeClr val="lt1"/>
                </a:solidFill>
              </a:rPr>
              <a:t>U-net</a:t>
            </a:r>
            <a:r>
              <a:rPr lang="zh-CN" altLang="en-US" sz="3200" b="1" dirty="0">
                <a:solidFill>
                  <a:schemeClr val="lt1"/>
                </a:solidFill>
              </a:rPr>
              <a:t>神经网络实现</a:t>
            </a:r>
            <a:endParaRPr lang="en" sz="3200" b="1" dirty="0">
              <a:solidFill>
                <a:schemeClr val="lt1"/>
              </a:solidFill>
              <a:latin typeface="Arial"/>
              <a:ea typeface="Arial"/>
              <a:cs typeface="Arial"/>
              <a:sym typeface="Arial"/>
            </a:endParaRPr>
          </a:p>
        </p:txBody>
      </p:sp>
      <p:grpSp>
        <p:nvGrpSpPr>
          <p:cNvPr id="286" name="Shape 286"/>
          <p:cNvGrpSpPr/>
          <p:nvPr/>
        </p:nvGrpSpPr>
        <p:grpSpPr>
          <a:xfrm>
            <a:off x="5849446" y="640906"/>
            <a:ext cx="2570346" cy="603978"/>
            <a:chOff x="703694" y="3448215"/>
            <a:chExt cx="2200062" cy="603978"/>
          </a:xfrm>
        </p:grpSpPr>
        <p:sp>
          <p:nvSpPr>
            <p:cNvPr id="287" name="Shape 287"/>
            <p:cNvSpPr txBox="1"/>
            <p:nvPr/>
          </p:nvSpPr>
          <p:spPr>
            <a:xfrm>
              <a:off x="703694" y="3590529"/>
              <a:ext cx="2059657" cy="461664"/>
            </a:xfrm>
            <a:prstGeom prst="rect">
              <a:avLst/>
            </a:prstGeom>
            <a:noFill/>
            <a:ln>
              <a:noFill/>
            </a:ln>
          </p:spPr>
          <p:txBody>
            <a:bodyPr lIns="91425" tIns="45700" rIns="91425" bIns="45700" anchor="t" anchorCtr="0">
              <a:noAutofit/>
            </a:bodyPr>
            <a:lstStyle/>
            <a:p>
              <a:pPr lvl="0">
                <a:buSzPct val="25000"/>
              </a:pPr>
              <a:endParaRPr lang="en" sz="1200" dirty="0">
                <a:solidFill>
                  <a:schemeClr val="dk1"/>
                </a:solidFill>
                <a:latin typeface="Arial"/>
                <a:ea typeface="Arial"/>
                <a:cs typeface="Arial"/>
                <a:sym typeface="Arial"/>
              </a:endParaRPr>
            </a:p>
          </p:txBody>
        </p:sp>
        <p:sp>
          <p:nvSpPr>
            <p:cNvPr id="288" name="Shape 288"/>
            <p:cNvSpPr txBox="1"/>
            <p:nvPr/>
          </p:nvSpPr>
          <p:spPr>
            <a:xfrm>
              <a:off x="844099" y="3448215"/>
              <a:ext cx="2059657" cy="276998"/>
            </a:xfrm>
            <a:prstGeom prst="rect">
              <a:avLst/>
            </a:prstGeom>
            <a:noFill/>
            <a:ln>
              <a:noFill/>
            </a:ln>
          </p:spPr>
          <p:txBody>
            <a:bodyPr lIns="91425" tIns="45700" rIns="91425" bIns="45700" anchor="t" anchorCtr="0">
              <a:noAutofit/>
            </a:bodyPr>
            <a:lstStyle/>
            <a:p>
              <a:pPr lvl="0">
                <a:buSzPct val="25000"/>
              </a:pPr>
              <a:r>
                <a:rPr lang="zh-CN" altLang="zh-CN" sz="1800" b="1" dirty="0"/>
                <a:t>卷积神经网络简介</a:t>
              </a:r>
              <a:endParaRPr lang="en" sz="1800" b="1" dirty="0">
                <a:solidFill>
                  <a:schemeClr val="dk1"/>
                </a:solidFill>
                <a:latin typeface="Arial"/>
                <a:ea typeface="Arial"/>
                <a:cs typeface="Arial"/>
                <a:sym typeface="Arial"/>
              </a:endParaRPr>
            </a:p>
          </p:txBody>
        </p:sp>
      </p:grpSp>
      <p:grpSp>
        <p:nvGrpSpPr>
          <p:cNvPr id="289" name="Shape 289"/>
          <p:cNvGrpSpPr/>
          <p:nvPr/>
        </p:nvGrpSpPr>
        <p:grpSpPr>
          <a:xfrm>
            <a:off x="5966210" y="1516518"/>
            <a:ext cx="2397682" cy="593311"/>
            <a:chOff x="803639" y="3448215"/>
            <a:chExt cx="2059658" cy="593311"/>
          </a:xfrm>
        </p:grpSpPr>
        <p:sp>
          <p:nvSpPr>
            <p:cNvPr id="290" name="Shape 290"/>
            <p:cNvSpPr txBox="1"/>
            <p:nvPr/>
          </p:nvSpPr>
          <p:spPr>
            <a:xfrm>
              <a:off x="803639" y="3579862"/>
              <a:ext cx="2059657" cy="461664"/>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lang="en" sz="1200" dirty="0">
                <a:solidFill>
                  <a:schemeClr val="dk1"/>
                </a:solidFill>
                <a:latin typeface="Arial"/>
                <a:ea typeface="Arial"/>
                <a:cs typeface="Arial"/>
                <a:sym typeface="Arial"/>
              </a:endParaRPr>
            </a:p>
          </p:txBody>
        </p:sp>
        <p:sp>
          <p:nvSpPr>
            <p:cNvPr id="291" name="Shape 291"/>
            <p:cNvSpPr txBox="1"/>
            <p:nvPr/>
          </p:nvSpPr>
          <p:spPr>
            <a:xfrm>
              <a:off x="803640" y="3448215"/>
              <a:ext cx="2059657" cy="276998"/>
            </a:xfrm>
            <a:prstGeom prst="rect">
              <a:avLst/>
            </a:prstGeom>
            <a:noFill/>
            <a:ln>
              <a:noFill/>
            </a:ln>
          </p:spPr>
          <p:txBody>
            <a:bodyPr lIns="91425" tIns="45700" rIns="91425" bIns="45700" anchor="t" anchorCtr="0">
              <a:noAutofit/>
            </a:bodyPr>
            <a:lstStyle/>
            <a:p>
              <a:pPr lvl="0">
                <a:buSzPct val="25000"/>
              </a:pPr>
              <a:r>
                <a:rPr lang="zh-CN" altLang="zh-CN" sz="1800" b="1" dirty="0"/>
                <a:t>图片的预处理</a:t>
              </a:r>
              <a:endParaRPr lang="en" sz="1800" b="1" dirty="0">
                <a:solidFill>
                  <a:schemeClr val="dk1"/>
                </a:solidFill>
                <a:latin typeface="Arial"/>
                <a:ea typeface="Arial"/>
                <a:cs typeface="Arial"/>
                <a:sym typeface="Arial"/>
              </a:endParaRPr>
            </a:p>
          </p:txBody>
        </p:sp>
      </p:grpSp>
      <p:grpSp>
        <p:nvGrpSpPr>
          <p:cNvPr id="292" name="Shape 292"/>
          <p:cNvGrpSpPr/>
          <p:nvPr/>
        </p:nvGrpSpPr>
        <p:grpSpPr>
          <a:xfrm>
            <a:off x="5942062" y="2396578"/>
            <a:ext cx="2421829" cy="588863"/>
            <a:chOff x="782895" y="3452663"/>
            <a:chExt cx="2080401" cy="588863"/>
          </a:xfrm>
        </p:grpSpPr>
        <p:sp>
          <p:nvSpPr>
            <p:cNvPr id="293" name="Shape 293"/>
            <p:cNvSpPr txBox="1"/>
            <p:nvPr/>
          </p:nvSpPr>
          <p:spPr>
            <a:xfrm>
              <a:off x="803639" y="3579862"/>
              <a:ext cx="2059657" cy="461664"/>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lang="en" sz="1200" dirty="0">
                <a:solidFill>
                  <a:schemeClr val="dk1"/>
                </a:solidFill>
                <a:latin typeface="Arial"/>
                <a:ea typeface="Arial"/>
                <a:cs typeface="Arial"/>
                <a:sym typeface="Arial"/>
              </a:endParaRPr>
            </a:p>
          </p:txBody>
        </p:sp>
        <p:sp>
          <p:nvSpPr>
            <p:cNvPr id="294" name="Shape 294"/>
            <p:cNvSpPr txBox="1"/>
            <p:nvPr/>
          </p:nvSpPr>
          <p:spPr>
            <a:xfrm>
              <a:off x="782895" y="3452663"/>
              <a:ext cx="2059657" cy="276998"/>
            </a:xfrm>
            <a:prstGeom prst="rect">
              <a:avLst/>
            </a:prstGeom>
            <a:noFill/>
            <a:ln>
              <a:noFill/>
            </a:ln>
          </p:spPr>
          <p:txBody>
            <a:bodyPr lIns="91425" tIns="45700" rIns="91425" bIns="45700" anchor="t" anchorCtr="0">
              <a:noAutofit/>
            </a:bodyPr>
            <a:lstStyle/>
            <a:p>
              <a:pPr lvl="0">
                <a:buSzPct val="25000"/>
              </a:pPr>
              <a:r>
                <a:rPr lang="en-US" altLang="zh-CN" sz="1800" b="1" dirty="0"/>
                <a:t>U-net </a:t>
              </a:r>
              <a:r>
                <a:rPr lang="zh-CN" altLang="zh-CN" sz="1800" b="1" dirty="0"/>
                <a:t>网络结构</a:t>
              </a:r>
              <a:endParaRPr lang="en" sz="1800" b="1" dirty="0">
                <a:solidFill>
                  <a:schemeClr val="dk1"/>
                </a:solidFill>
                <a:latin typeface="Arial"/>
                <a:ea typeface="Arial"/>
                <a:cs typeface="Arial"/>
                <a:sym typeface="Arial"/>
              </a:endParaRPr>
            </a:p>
          </p:txBody>
        </p:sp>
      </p:grpSp>
      <p:grpSp>
        <p:nvGrpSpPr>
          <p:cNvPr id="4" name="组合 3"/>
          <p:cNvGrpSpPr/>
          <p:nvPr/>
        </p:nvGrpSpPr>
        <p:grpSpPr>
          <a:xfrm>
            <a:off x="5364087" y="2417349"/>
            <a:ext cx="485364" cy="485364"/>
            <a:chOff x="5364087" y="2394483"/>
            <a:chExt cx="485364" cy="485364"/>
          </a:xfrm>
        </p:grpSpPr>
        <p:sp>
          <p:nvSpPr>
            <p:cNvPr id="285" name="Shape 285"/>
            <p:cNvSpPr/>
            <p:nvPr/>
          </p:nvSpPr>
          <p:spPr>
            <a:xfrm>
              <a:off x="5364087" y="2394483"/>
              <a:ext cx="485364" cy="485364"/>
            </a:xfrm>
            <a:prstGeom prst="ellipse">
              <a:avLst/>
            </a:prstGeom>
            <a:solidFill>
              <a:srgbClr val="477DC7"/>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295" name="Shape 295"/>
            <p:cNvSpPr/>
            <p:nvPr/>
          </p:nvSpPr>
          <p:spPr>
            <a:xfrm>
              <a:off x="5446248" y="2501877"/>
              <a:ext cx="321043" cy="270572"/>
            </a:xfrm>
            <a:custGeom>
              <a:avLst/>
              <a:gdLst/>
              <a:ahLst/>
              <a:cxnLst/>
              <a:rect l="0" t="0" r="0" b="0"/>
              <a:pathLst>
                <a:path w="120000" h="120000" extrusionOk="0">
                  <a:moveTo>
                    <a:pt x="53807" y="67761"/>
                  </a:moveTo>
                  <a:lnTo>
                    <a:pt x="53807" y="80506"/>
                  </a:lnTo>
                  <a:lnTo>
                    <a:pt x="43066" y="80506"/>
                  </a:lnTo>
                  <a:lnTo>
                    <a:pt x="43066" y="95200"/>
                  </a:lnTo>
                  <a:lnTo>
                    <a:pt x="53807" y="95200"/>
                  </a:lnTo>
                  <a:lnTo>
                    <a:pt x="53807" y="107945"/>
                  </a:lnTo>
                  <a:lnTo>
                    <a:pt x="66192" y="107945"/>
                  </a:lnTo>
                  <a:lnTo>
                    <a:pt x="66192" y="95200"/>
                  </a:lnTo>
                  <a:lnTo>
                    <a:pt x="76933" y="95200"/>
                  </a:lnTo>
                  <a:lnTo>
                    <a:pt x="76933" y="80506"/>
                  </a:lnTo>
                  <a:lnTo>
                    <a:pt x="66192" y="80506"/>
                  </a:lnTo>
                  <a:lnTo>
                    <a:pt x="66192" y="67761"/>
                  </a:lnTo>
                  <a:close/>
                  <a:moveTo>
                    <a:pt x="0" y="56182"/>
                  </a:moveTo>
                  <a:lnTo>
                    <a:pt x="120000" y="56182"/>
                  </a:lnTo>
                  <a:lnTo>
                    <a:pt x="120000" y="104436"/>
                  </a:lnTo>
                  <a:cubicBezTo>
                    <a:pt x="120000" y="113032"/>
                    <a:pt x="114127" y="120000"/>
                    <a:pt x="106883" y="120000"/>
                  </a:cubicBezTo>
                  <a:lnTo>
                    <a:pt x="13116" y="120000"/>
                  </a:lnTo>
                  <a:cubicBezTo>
                    <a:pt x="5872" y="120000"/>
                    <a:pt x="0" y="113032"/>
                    <a:pt x="0" y="104436"/>
                  </a:cubicBezTo>
                  <a:close/>
                  <a:moveTo>
                    <a:pt x="37079" y="8811"/>
                  </a:moveTo>
                  <a:cubicBezTo>
                    <a:pt x="34557" y="8811"/>
                    <a:pt x="32512" y="11237"/>
                    <a:pt x="32512" y="14230"/>
                  </a:cubicBezTo>
                  <a:lnTo>
                    <a:pt x="32512" y="26623"/>
                  </a:lnTo>
                  <a:lnTo>
                    <a:pt x="87487" y="26623"/>
                  </a:lnTo>
                  <a:lnTo>
                    <a:pt x="87487" y="14230"/>
                  </a:lnTo>
                  <a:cubicBezTo>
                    <a:pt x="87487" y="11237"/>
                    <a:pt x="85442" y="8811"/>
                    <a:pt x="82920" y="8811"/>
                  </a:cubicBezTo>
                  <a:close/>
                  <a:moveTo>
                    <a:pt x="31233" y="0"/>
                  </a:moveTo>
                  <a:lnTo>
                    <a:pt x="88766" y="0"/>
                  </a:lnTo>
                  <a:cubicBezTo>
                    <a:pt x="92150" y="0"/>
                    <a:pt x="94894" y="3255"/>
                    <a:pt x="94894" y="7271"/>
                  </a:cubicBezTo>
                  <a:lnTo>
                    <a:pt x="94894" y="26623"/>
                  </a:lnTo>
                  <a:lnTo>
                    <a:pt x="106883" y="26623"/>
                  </a:lnTo>
                  <a:cubicBezTo>
                    <a:pt x="114127" y="26623"/>
                    <a:pt x="120000" y="33591"/>
                    <a:pt x="120000" y="42186"/>
                  </a:cubicBezTo>
                  <a:lnTo>
                    <a:pt x="120000" y="49853"/>
                  </a:lnTo>
                  <a:lnTo>
                    <a:pt x="0" y="49853"/>
                  </a:lnTo>
                  <a:lnTo>
                    <a:pt x="0" y="42186"/>
                  </a:lnTo>
                  <a:cubicBezTo>
                    <a:pt x="0" y="33591"/>
                    <a:pt x="5872" y="26623"/>
                    <a:pt x="13116" y="26623"/>
                  </a:cubicBezTo>
                  <a:lnTo>
                    <a:pt x="25105" y="26623"/>
                  </a:lnTo>
                  <a:lnTo>
                    <a:pt x="25105" y="7271"/>
                  </a:lnTo>
                  <a:cubicBezTo>
                    <a:pt x="25105" y="3255"/>
                    <a:pt x="27849" y="0"/>
                    <a:pt x="31233"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grpSp>
      <p:grpSp>
        <p:nvGrpSpPr>
          <p:cNvPr id="3" name="组合 2"/>
          <p:cNvGrpSpPr/>
          <p:nvPr/>
        </p:nvGrpSpPr>
        <p:grpSpPr>
          <a:xfrm>
            <a:off x="5364087" y="1518870"/>
            <a:ext cx="485364" cy="485364"/>
            <a:chOff x="5364087" y="1518870"/>
            <a:chExt cx="485364" cy="485364"/>
          </a:xfrm>
        </p:grpSpPr>
        <p:sp>
          <p:nvSpPr>
            <p:cNvPr id="283" name="Shape 283"/>
            <p:cNvSpPr/>
            <p:nvPr/>
          </p:nvSpPr>
          <p:spPr>
            <a:xfrm>
              <a:off x="5364087" y="1518870"/>
              <a:ext cx="485364" cy="485364"/>
            </a:xfrm>
            <a:prstGeom prst="ellipse">
              <a:avLst/>
            </a:prstGeom>
            <a:solidFill>
              <a:srgbClr val="477DC7"/>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296" name="Shape 296"/>
            <p:cNvSpPr/>
            <p:nvPr/>
          </p:nvSpPr>
          <p:spPr>
            <a:xfrm>
              <a:off x="5446246" y="1601651"/>
              <a:ext cx="321043" cy="318227"/>
            </a:xfrm>
            <a:custGeom>
              <a:avLst/>
              <a:gdLst/>
              <a:ahLst/>
              <a:cxnLst/>
              <a:rect l="0" t="0" r="0" b="0"/>
              <a:pathLst>
                <a:path w="120000" h="120000" extrusionOk="0">
                  <a:moveTo>
                    <a:pt x="36737" y="110584"/>
                  </a:moveTo>
                  <a:lnTo>
                    <a:pt x="81231" y="110584"/>
                  </a:lnTo>
                  <a:cubicBezTo>
                    <a:pt x="82062" y="110584"/>
                    <a:pt x="82735" y="111263"/>
                    <a:pt x="82735" y="112100"/>
                  </a:cubicBezTo>
                  <a:lnTo>
                    <a:pt x="82735" y="118483"/>
                  </a:lnTo>
                  <a:cubicBezTo>
                    <a:pt x="82735" y="119320"/>
                    <a:pt x="82062" y="120000"/>
                    <a:pt x="81231" y="120000"/>
                  </a:cubicBezTo>
                  <a:lnTo>
                    <a:pt x="36737" y="120000"/>
                  </a:lnTo>
                  <a:cubicBezTo>
                    <a:pt x="35906" y="120000"/>
                    <a:pt x="35233" y="119320"/>
                    <a:pt x="35233" y="118483"/>
                  </a:cubicBezTo>
                  <a:lnTo>
                    <a:pt x="35233" y="112100"/>
                  </a:lnTo>
                  <a:cubicBezTo>
                    <a:pt x="35233" y="111263"/>
                    <a:pt x="35906" y="110584"/>
                    <a:pt x="36737" y="110584"/>
                  </a:cubicBezTo>
                  <a:close/>
                  <a:moveTo>
                    <a:pt x="53297" y="65903"/>
                  </a:moveTo>
                  <a:lnTo>
                    <a:pt x="53297" y="77250"/>
                  </a:lnTo>
                  <a:lnTo>
                    <a:pt x="42051" y="77250"/>
                  </a:lnTo>
                  <a:lnTo>
                    <a:pt x="42051" y="88723"/>
                  </a:lnTo>
                  <a:lnTo>
                    <a:pt x="53297" y="88723"/>
                  </a:lnTo>
                  <a:lnTo>
                    <a:pt x="53297" y="100070"/>
                  </a:lnTo>
                  <a:lnTo>
                    <a:pt x="64671" y="100070"/>
                  </a:lnTo>
                  <a:lnTo>
                    <a:pt x="64671" y="88723"/>
                  </a:lnTo>
                  <a:lnTo>
                    <a:pt x="75917" y="88723"/>
                  </a:lnTo>
                  <a:lnTo>
                    <a:pt x="75917" y="77250"/>
                  </a:lnTo>
                  <a:lnTo>
                    <a:pt x="64671" y="77250"/>
                  </a:lnTo>
                  <a:lnTo>
                    <a:pt x="64671" y="65903"/>
                  </a:lnTo>
                  <a:close/>
                  <a:moveTo>
                    <a:pt x="4754" y="57580"/>
                  </a:moveTo>
                  <a:lnTo>
                    <a:pt x="113219" y="57949"/>
                  </a:lnTo>
                  <a:cubicBezTo>
                    <a:pt x="113374" y="77645"/>
                    <a:pt x="103025" y="95904"/>
                    <a:pt x="86121" y="105759"/>
                  </a:cubicBezTo>
                  <a:lnTo>
                    <a:pt x="80815" y="108393"/>
                  </a:lnTo>
                  <a:lnTo>
                    <a:pt x="37116" y="108393"/>
                  </a:lnTo>
                  <a:cubicBezTo>
                    <a:pt x="35199" y="107603"/>
                    <a:pt x="33341" y="106646"/>
                    <a:pt x="31531" y="105574"/>
                  </a:cubicBezTo>
                  <a:cubicBezTo>
                    <a:pt x="14693" y="95604"/>
                    <a:pt x="4466" y="77274"/>
                    <a:pt x="4754" y="57580"/>
                  </a:cubicBezTo>
                  <a:close/>
                  <a:moveTo>
                    <a:pt x="2261" y="45974"/>
                  </a:moveTo>
                  <a:lnTo>
                    <a:pt x="117738" y="45974"/>
                  </a:lnTo>
                  <a:cubicBezTo>
                    <a:pt x="118987" y="45974"/>
                    <a:pt x="120000" y="46995"/>
                    <a:pt x="120000" y="48255"/>
                  </a:cubicBezTo>
                  <a:lnTo>
                    <a:pt x="120000" y="53108"/>
                  </a:lnTo>
                  <a:cubicBezTo>
                    <a:pt x="120000" y="54368"/>
                    <a:pt x="118987" y="55390"/>
                    <a:pt x="117738" y="55390"/>
                  </a:cubicBezTo>
                  <a:lnTo>
                    <a:pt x="2261" y="55390"/>
                  </a:lnTo>
                  <a:cubicBezTo>
                    <a:pt x="1012" y="55390"/>
                    <a:pt x="0" y="54368"/>
                    <a:pt x="0" y="53108"/>
                  </a:cubicBezTo>
                  <a:lnTo>
                    <a:pt x="0" y="48255"/>
                  </a:lnTo>
                  <a:cubicBezTo>
                    <a:pt x="0" y="46995"/>
                    <a:pt x="1012" y="45974"/>
                    <a:pt x="2261" y="45974"/>
                  </a:cubicBezTo>
                  <a:close/>
                  <a:moveTo>
                    <a:pt x="91915" y="11804"/>
                  </a:moveTo>
                  <a:lnTo>
                    <a:pt x="106015" y="26028"/>
                  </a:lnTo>
                  <a:lnTo>
                    <a:pt x="89645" y="42542"/>
                  </a:lnTo>
                  <a:lnTo>
                    <a:pt x="61446" y="42542"/>
                  </a:lnTo>
                  <a:close/>
                  <a:moveTo>
                    <a:pt x="101141" y="0"/>
                  </a:moveTo>
                  <a:cubicBezTo>
                    <a:pt x="102433" y="0"/>
                    <a:pt x="103725" y="497"/>
                    <a:pt x="104710" y="1491"/>
                  </a:cubicBezTo>
                  <a:lnTo>
                    <a:pt x="116430" y="13315"/>
                  </a:lnTo>
                  <a:cubicBezTo>
                    <a:pt x="118402" y="15303"/>
                    <a:pt x="118402" y="18528"/>
                    <a:pt x="116430" y="20516"/>
                  </a:cubicBezTo>
                  <a:lnTo>
                    <a:pt x="114180" y="22786"/>
                  </a:lnTo>
                  <a:cubicBezTo>
                    <a:pt x="112209" y="24775"/>
                    <a:pt x="109013" y="24775"/>
                    <a:pt x="107042" y="22786"/>
                  </a:cubicBezTo>
                  <a:lnTo>
                    <a:pt x="95322" y="10962"/>
                  </a:lnTo>
                  <a:cubicBezTo>
                    <a:pt x="93351" y="8974"/>
                    <a:pt x="93351" y="5750"/>
                    <a:pt x="95322" y="3761"/>
                  </a:cubicBezTo>
                  <a:lnTo>
                    <a:pt x="97572" y="1491"/>
                  </a:lnTo>
                  <a:cubicBezTo>
                    <a:pt x="98558" y="497"/>
                    <a:pt x="99850" y="0"/>
                    <a:pt x="101141"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grpSp>
      <p:grpSp>
        <p:nvGrpSpPr>
          <p:cNvPr id="2" name="组合 1"/>
          <p:cNvGrpSpPr/>
          <p:nvPr/>
        </p:nvGrpSpPr>
        <p:grpSpPr>
          <a:xfrm>
            <a:off x="5364087" y="643258"/>
            <a:ext cx="485364" cy="485364"/>
            <a:chOff x="5364087" y="643258"/>
            <a:chExt cx="485364" cy="485364"/>
          </a:xfrm>
        </p:grpSpPr>
        <p:sp>
          <p:nvSpPr>
            <p:cNvPr id="284" name="Shape 284"/>
            <p:cNvSpPr/>
            <p:nvPr/>
          </p:nvSpPr>
          <p:spPr>
            <a:xfrm>
              <a:off x="5364087" y="643258"/>
              <a:ext cx="485364" cy="485364"/>
            </a:xfrm>
            <a:prstGeom prst="ellipse">
              <a:avLst/>
            </a:prstGeom>
            <a:solidFill>
              <a:srgbClr val="477DC7"/>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297" name="Shape 297"/>
            <p:cNvSpPr/>
            <p:nvPr/>
          </p:nvSpPr>
          <p:spPr>
            <a:xfrm>
              <a:off x="5491910" y="722635"/>
              <a:ext cx="229713" cy="326608"/>
            </a:xfrm>
            <a:custGeom>
              <a:avLst/>
              <a:gdLst/>
              <a:ahLst/>
              <a:cxnLst/>
              <a:rect l="0" t="0" r="0" b="0"/>
              <a:pathLst>
                <a:path w="120000" h="120000" extrusionOk="0">
                  <a:moveTo>
                    <a:pt x="68695" y="45480"/>
                  </a:moveTo>
                  <a:cubicBezTo>
                    <a:pt x="68017" y="45470"/>
                    <a:pt x="67325" y="45554"/>
                    <a:pt x="66655" y="45742"/>
                  </a:cubicBezTo>
                  <a:cubicBezTo>
                    <a:pt x="64612" y="46316"/>
                    <a:pt x="63369" y="47696"/>
                    <a:pt x="63390" y="49154"/>
                  </a:cubicBezTo>
                  <a:lnTo>
                    <a:pt x="56428" y="67429"/>
                  </a:lnTo>
                  <a:lnTo>
                    <a:pt x="51511" y="54523"/>
                  </a:lnTo>
                  <a:cubicBezTo>
                    <a:pt x="50951" y="53054"/>
                    <a:pt x="49201" y="52033"/>
                    <a:pt x="47186" y="51835"/>
                  </a:cubicBezTo>
                  <a:cubicBezTo>
                    <a:pt x="46853" y="51803"/>
                    <a:pt x="46512" y="51792"/>
                    <a:pt x="46175" y="51880"/>
                  </a:cubicBezTo>
                  <a:lnTo>
                    <a:pt x="46085" y="51869"/>
                  </a:lnTo>
                  <a:cubicBezTo>
                    <a:pt x="46021" y="51870"/>
                    <a:pt x="45956" y="51872"/>
                    <a:pt x="45893" y="51892"/>
                  </a:cubicBezTo>
                  <a:lnTo>
                    <a:pt x="45116" y="51926"/>
                  </a:lnTo>
                  <a:cubicBezTo>
                    <a:pt x="45020" y="51944"/>
                    <a:pt x="44926" y="51964"/>
                    <a:pt x="44848" y="52020"/>
                  </a:cubicBezTo>
                  <a:cubicBezTo>
                    <a:pt x="43308" y="52297"/>
                    <a:pt x="41987" y="53081"/>
                    <a:pt x="41363" y="54202"/>
                  </a:cubicBezTo>
                  <a:lnTo>
                    <a:pt x="30434" y="73842"/>
                  </a:lnTo>
                  <a:lnTo>
                    <a:pt x="19054" y="73842"/>
                  </a:lnTo>
                  <a:cubicBezTo>
                    <a:pt x="16170" y="73842"/>
                    <a:pt x="13833" y="75486"/>
                    <a:pt x="13833" y="77514"/>
                  </a:cubicBezTo>
                  <a:cubicBezTo>
                    <a:pt x="13833" y="79543"/>
                    <a:pt x="16170" y="81187"/>
                    <a:pt x="19054" y="81187"/>
                  </a:cubicBezTo>
                  <a:lnTo>
                    <a:pt x="32961" y="81187"/>
                  </a:lnTo>
                  <a:cubicBezTo>
                    <a:pt x="34611" y="81484"/>
                    <a:pt x="36311" y="81117"/>
                    <a:pt x="37487" y="80300"/>
                  </a:cubicBezTo>
                  <a:cubicBezTo>
                    <a:pt x="38431" y="79811"/>
                    <a:pt x="39075" y="79075"/>
                    <a:pt x="39210" y="78223"/>
                  </a:cubicBezTo>
                  <a:lnTo>
                    <a:pt x="45454" y="67001"/>
                  </a:lnTo>
                  <a:lnTo>
                    <a:pt x="51058" y="81712"/>
                  </a:lnTo>
                  <a:cubicBezTo>
                    <a:pt x="50471" y="83585"/>
                    <a:pt x="52101" y="85458"/>
                    <a:pt x="54772" y="85962"/>
                  </a:cubicBezTo>
                  <a:cubicBezTo>
                    <a:pt x="55123" y="86028"/>
                    <a:pt x="55475" y="86067"/>
                    <a:pt x="55829" y="86008"/>
                  </a:cubicBezTo>
                  <a:cubicBezTo>
                    <a:pt x="56021" y="86056"/>
                    <a:pt x="56221" y="86073"/>
                    <a:pt x="56428" y="86035"/>
                  </a:cubicBezTo>
                  <a:cubicBezTo>
                    <a:pt x="56634" y="86073"/>
                    <a:pt x="56834" y="86056"/>
                    <a:pt x="57026" y="86008"/>
                  </a:cubicBezTo>
                  <a:lnTo>
                    <a:pt x="58083" y="85962"/>
                  </a:lnTo>
                  <a:cubicBezTo>
                    <a:pt x="60755" y="85458"/>
                    <a:pt x="62385" y="83585"/>
                    <a:pt x="61797" y="81712"/>
                  </a:cubicBezTo>
                  <a:lnTo>
                    <a:pt x="69691" y="60989"/>
                  </a:lnTo>
                  <a:lnTo>
                    <a:pt x="79918" y="78998"/>
                  </a:lnTo>
                  <a:cubicBezTo>
                    <a:pt x="80847" y="80634"/>
                    <a:pt x="83259" y="81540"/>
                    <a:pt x="85614" y="81187"/>
                  </a:cubicBezTo>
                  <a:lnTo>
                    <a:pt x="99160" y="81187"/>
                  </a:lnTo>
                  <a:cubicBezTo>
                    <a:pt x="102044" y="81187"/>
                    <a:pt x="104381" y="79543"/>
                    <a:pt x="104381" y="77515"/>
                  </a:cubicBezTo>
                  <a:cubicBezTo>
                    <a:pt x="104381" y="75486"/>
                    <a:pt x="102044" y="73842"/>
                    <a:pt x="99160" y="73842"/>
                  </a:cubicBezTo>
                  <a:lnTo>
                    <a:pt x="88235" y="73842"/>
                  </a:lnTo>
                  <a:lnTo>
                    <a:pt x="73441" y="47790"/>
                  </a:lnTo>
                  <a:cubicBezTo>
                    <a:pt x="72638" y="46378"/>
                    <a:pt x="70729" y="45509"/>
                    <a:pt x="68695" y="45480"/>
                  </a:cubicBezTo>
                  <a:close/>
                  <a:moveTo>
                    <a:pt x="17730" y="19482"/>
                  </a:moveTo>
                  <a:lnTo>
                    <a:pt x="102269" y="19482"/>
                  </a:lnTo>
                  <a:cubicBezTo>
                    <a:pt x="105389" y="19482"/>
                    <a:pt x="107918" y="21261"/>
                    <a:pt x="107918" y="23455"/>
                  </a:cubicBezTo>
                  <a:lnTo>
                    <a:pt x="107918" y="107608"/>
                  </a:lnTo>
                  <a:cubicBezTo>
                    <a:pt x="107918" y="109803"/>
                    <a:pt x="105389" y="111582"/>
                    <a:pt x="102269" y="111582"/>
                  </a:cubicBezTo>
                  <a:lnTo>
                    <a:pt x="17730" y="111582"/>
                  </a:lnTo>
                  <a:cubicBezTo>
                    <a:pt x="14610" y="111582"/>
                    <a:pt x="12081" y="109803"/>
                    <a:pt x="12081" y="107608"/>
                  </a:cubicBezTo>
                  <a:lnTo>
                    <a:pt x="12081" y="23455"/>
                  </a:lnTo>
                  <a:cubicBezTo>
                    <a:pt x="12081" y="21261"/>
                    <a:pt x="14610" y="19482"/>
                    <a:pt x="17730" y="19482"/>
                  </a:cubicBezTo>
                  <a:close/>
                  <a:moveTo>
                    <a:pt x="12967" y="16224"/>
                  </a:moveTo>
                  <a:cubicBezTo>
                    <a:pt x="9495" y="16224"/>
                    <a:pt x="6681" y="18204"/>
                    <a:pt x="6681" y="20646"/>
                  </a:cubicBezTo>
                  <a:lnTo>
                    <a:pt x="6681" y="110418"/>
                  </a:lnTo>
                  <a:cubicBezTo>
                    <a:pt x="6681" y="112860"/>
                    <a:pt x="9495" y="114839"/>
                    <a:pt x="12967" y="114839"/>
                  </a:cubicBezTo>
                  <a:lnTo>
                    <a:pt x="107032" y="114839"/>
                  </a:lnTo>
                  <a:cubicBezTo>
                    <a:pt x="110504" y="114839"/>
                    <a:pt x="113318" y="112860"/>
                    <a:pt x="113318" y="110418"/>
                  </a:cubicBezTo>
                  <a:lnTo>
                    <a:pt x="113318" y="20646"/>
                  </a:lnTo>
                  <a:cubicBezTo>
                    <a:pt x="113318" y="18204"/>
                    <a:pt x="110504" y="16224"/>
                    <a:pt x="107032" y="16224"/>
                  </a:cubicBezTo>
                  <a:close/>
                  <a:moveTo>
                    <a:pt x="51424" y="0"/>
                  </a:moveTo>
                  <a:lnTo>
                    <a:pt x="68575" y="0"/>
                  </a:lnTo>
                  <a:cubicBezTo>
                    <a:pt x="70084" y="0"/>
                    <a:pt x="71308" y="860"/>
                    <a:pt x="71308" y="1922"/>
                  </a:cubicBezTo>
                  <a:lnTo>
                    <a:pt x="71308" y="5766"/>
                  </a:lnTo>
                  <a:lnTo>
                    <a:pt x="72931" y="5766"/>
                  </a:lnTo>
                  <a:cubicBezTo>
                    <a:pt x="74441" y="5766"/>
                    <a:pt x="75664" y="6626"/>
                    <a:pt x="75664" y="7688"/>
                  </a:cubicBezTo>
                  <a:lnTo>
                    <a:pt x="75664" y="11064"/>
                  </a:lnTo>
                  <a:lnTo>
                    <a:pt x="109864" y="11064"/>
                  </a:lnTo>
                  <a:cubicBezTo>
                    <a:pt x="115462" y="11064"/>
                    <a:pt x="120000" y="14255"/>
                    <a:pt x="120000" y="18192"/>
                  </a:cubicBezTo>
                  <a:lnTo>
                    <a:pt x="120000" y="112871"/>
                  </a:lnTo>
                  <a:cubicBezTo>
                    <a:pt x="120000" y="116808"/>
                    <a:pt x="115462" y="120000"/>
                    <a:pt x="109864" y="120000"/>
                  </a:cubicBezTo>
                  <a:lnTo>
                    <a:pt x="10135" y="120000"/>
                  </a:lnTo>
                  <a:cubicBezTo>
                    <a:pt x="4537" y="120000"/>
                    <a:pt x="0" y="116808"/>
                    <a:pt x="0" y="112871"/>
                  </a:cubicBezTo>
                  <a:lnTo>
                    <a:pt x="0" y="18192"/>
                  </a:lnTo>
                  <a:cubicBezTo>
                    <a:pt x="0" y="14255"/>
                    <a:pt x="4537" y="11064"/>
                    <a:pt x="10135" y="11064"/>
                  </a:cubicBezTo>
                  <a:lnTo>
                    <a:pt x="44335" y="11064"/>
                  </a:lnTo>
                  <a:lnTo>
                    <a:pt x="44335" y="7688"/>
                  </a:lnTo>
                  <a:cubicBezTo>
                    <a:pt x="44335" y="6626"/>
                    <a:pt x="45558" y="5766"/>
                    <a:pt x="47068" y="5766"/>
                  </a:cubicBezTo>
                  <a:lnTo>
                    <a:pt x="48691" y="5766"/>
                  </a:lnTo>
                  <a:lnTo>
                    <a:pt x="48691" y="1922"/>
                  </a:lnTo>
                  <a:cubicBezTo>
                    <a:pt x="48691" y="860"/>
                    <a:pt x="49915" y="0"/>
                    <a:pt x="51424"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grpSp>
    </p:spTree>
    <p:extLst>
      <p:ext uri="{BB962C8B-B14F-4D97-AF65-F5344CB8AC3E}">
        <p14:creationId xmlns:p14="http://schemas.microsoft.com/office/powerpoint/2010/main" val="1347976139"/>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280"/>
                                        </p:tgtEl>
                                        <p:attrNameLst>
                                          <p:attrName>style.visibility</p:attrName>
                                        </p:attrNameLst>
                                      </p:cBhvr>
                                      <p:to>
                                        <p:strVal val="visible"/>
                                      </p:to>
                                    </p:set>
                                    <p:animEffect transition="in" filter="randombar(horizontal)">
                                      <p:cBhvr>
                                        <p:cTn id="7" dur="750"/>
                                        <p:tgtEl>
                                          <p:spTgt spid="280"/>
                                        </p:tgtEl>
                                      </p:cBhvr>
                                    </p:animEffect>
                                  </p:childTnLst>
                                </p:cTn>
                              </p:par>
                            </p:childTnLst>
                          </p:cTn>
                        </p:par>
                        <p:par>
                          <p:cTn id="8" fill="hold">
                            <p:stCondLst>
                              <p:cond delay="750"/>
                            </p:stCondLst>
                            <p:childTnLst>
                              <p:par>
                                <p:cTn id="9" presetID="22" presetClass="entr" presetSubtype="8" fill="hold" grpId="0" nodeType="afterEffect">
                                  <p:stCondLst>
                                    <p:cond delay="0"/>
                                  </p:stCondLst>
                                  <p:childTnLst>
                                    <p:set>
                                      <p:cBhvr>
                                        <p:cTn id="10" dur="1" fill="hold">
                                          <p:stCondLst>
                                            <p:cond delay="0"/>
                                          </p:stCondLst>
                                        </p:cTn>
                                        <p:tgtEl>
                                          <p:spTgt spid="281"/>
                                        </p:tgtEl>
                                        <p:attrNameLst>
                                          <p:attrName>style.visibility</p:attrName>
                                        </p:attrNameLst>
                                      </p:cBhvr>
                                      <p:to>
                                        <p:strVal val="visible"/>
                                      </p:to>
                                    </p:set>
                                    <p:animEffect transition="in" filter="wipe(left)">
                                      <p:cBhvr>
                                        <p:cTn id="11" dur="750"/>
                                        <p:tgtEl>
                                          <p:spTgt spid="281"/>
                                        </p:tgtEl>
                                      </p:cBhvr>
                                    </p:animEffect>
                                  </p:childTnLst>
                                </p:cTn>
                              </p:par>
                            </p:childTnLst>
                          </p:cTn>
                        </p:par>
                        <p:par>
                          <p:cTn id="12" fill="hold">
                            <p:stCondLst>
                              <p:cond delay="1500"/>
                            </p:stCondLst>
                            <p:childTnLst>
                              <p:par>
                                <p:cTn id="13" presetID="53" presetClass="entr" presetSubtype="16" fill="hold" grpId="0" nodeType="afterEffect">
                                  <p:stCondLst>
                                    <p:cond delay="0"/>
                                  </p:stCondLst>
                                  <p:childTnLst>
                                    <p:set>
                                      <p:cBhvr>
                                        <p:cTn id="14" dur="1" fill="hold">
                                          <p:stCondLst>
                                            <p:cond delay="0"/>
                                          </p:stCondLst>
                                        </p:cTn>
                                        <p:tgtEl>
                                          <p:spTgt spid="282"/>
                                        </p:tgtEl>
                                        <p:attrNameLst>
                                          <p:attrName>style.visibility</p:attrName>
                                        </p:attrNameLst>
                                      </p:cBhvr>
                                      <p:to>
                                        <p:strVal val="visible"/>
                                      </p:to>
                                    </p:set>
                                    <p:anim calcmode="lin" valueType="num">
                                      <p:cBhvr>
                                        <p:cTn id="15" dur="500" fill="hold"/>
                                        <p:tgtEl>
                                          <p:spTgt spid="282"/>
                                        </p:tgtEl>
                                        <p:attrNameLst>
                                          <p:attrName>ppt_w</p:attrName>
                                        </p:attrNameLst>
                                      </p:cBhvr>
                                      <p:tavLst>
                                        <p:tav tm="0">
                                          <p:val>
                                            <p:fltVal val="0"/>
                                          </p:val>
                                        </p:tav>
                                        <p:tav tm="100000">
                                          <p:val>
                                            <p:strVal val="#ppt_w"/>
                                          </p:val>
                                        </p:tav>
                                      </p:tavLst>
                                    </p:anim>
                                    <p:anim calcmode="lin" valueType="num">
                                      <p:cBhvr>
                                        <p:cTn id="16" dur="500" fill="hold"/>
                                        <p:tgtEl>
                                          <p:spTgt spid="282"/>
                                        </p:tgtEl>
                                        <p:attrNameLst>
                                          <p:attrName>ppt_h</p:attrName>
                                        </p:attrNameLst>
                                      </p:cBhvr>
                                      <p:tavLst>
                                        <p:tav tm="0">
                                          <p:val>
                                            <p:fltVal val="0"/>
                                          </p:val>
                                        </p:tav>
                                        <p:tav tm="100000">
                                          <p:val>
                                            <p:strVal val="#ppt_h"/>
                                          </p:val>
                                        </p:tav>
                                      </p:tavLst>
                                    </p:anim>
                                    <p:animEffect transition="in" filter="fade">
                                      <p:cBhvr>
                                        <p:cTn id="17" dur="500"/>
                                        <p:tgtEl>
                                          <p:spTgt spid="282"/>
                                        </p:tgtEl>
                                      </p:cBhvr>
                                    </p:animEffect>
                                  </p:childTnLst>
                                </p:cTn>
                              </p:par>
                            </p:childTnLst>
                          </p:cTn>
                        </p:par>
                        <p:par>
                          <p:cTn id="18" fill="hold">
                            <p:stCondLst>
                              <p:cond delay="2000"/>
                            </p:stCondLst>
                            <p:childTnLst>
                              <p:par>
                                <p:cTn id="19" presetID="53" presetClass="entr" presetSubtype="16" fill="hold" nodeType="afterEffect">
                                  <p:stCondLst>
                                    <p:cond delay="0"/>
                                  </p:stCondLst>
                                  <p:childTnLst>
                                    <p:set>
                                      <p:cBhvr>
                                        <p:cTn id="20" dur="1" fill="hold">
                                          <p:stCondLst>
                                            <p:cond delay="0"/>
                                          </p:stCondLst>
                                        </p:cTn>
                                        <p:tgtEl>
                                          <p:spTgt spid="2"/>
                                        </p:tgtEl>
                                        <p:attrNameLst>
                                          <p:attrName>style.visibility</p:attrName>
                                        </p:attrNameLst>
                                      </p:cBhvr>
                                      <p:to>
                                        <p:strVal val="visible"/>
                                      </p:to>
                                    </p:set>
                                    <p:anim calcmode="lin" valueType="num">
                                      <p:cBhvr>
                                        <p:cTn id="21" dur="500" fill="hold"/>
                                        <p:tgtEl>
                                          <p:spTgt spid="2"/>
                                        </p:tgtEl>
                                        <p:attrNameLst>
                                          <p:attrName>ppt_w</p:attrName>
                                        </p:attrNameLst>
                                      </p:cBhvr>
                                      <p:tavLst>
                                        <p:tav tm="0">
                                          <p:val>
                                            <p:fltVal val="0"/>
                                          </p:val>
                                        </p:tav>
                                        <p:tav tm="100000">
                                          <p:val>
                                            <p:strVal val="#ppt_w"/>
                                          </p:val>
                                        </p:tav>
                                      </p:tavLst>
                                    </p:anim>
                                    <p:anim calcmode="lin" valueType="num">
                                      <p:cBhvr>
                                        <p:cTn id="22" dur="500" fill="hold"/>
                                        <p:tgtEl>
                                          <p:spTgt spid="2"/>
                                        </p:tgtEl>
                                        <p:attrNameLst>
                                          <p:attrName>ppt_h</p:attrName>
                                        </p:attrNameLst>
                                      </p:cBhvr>
                                      <p:tavLst>
                                        <p:tav tm="0">
                                          <p:val>
                                            <p:fltVal val="0"/>
                                          </p:val>
                                        </p:tav>
                                        <p:tav tm="100000">
                                          <p:val>
                                            <p:strVal val="#ppt_h"/>
                                          </p:val>
                                        </p:tav>
                                      </p:tavLst>
                                    </p:anim>
                                    <p:animEffect transition="in" filter="fade">
                                      <p:cBhvr>
                                        <p:cTn id="23" dur="500"/>
                                        <p:tgtEl>
                                          <p:spTgt spid="2"/>
                                        </p:tgtEl>
                                      </p:cBhvr>
                                    </p:animEffect>
                                  </p:childTnLst>
                                </p:cTn>
                              </p:par>
                              <p:par>
                                <p:cTn id="24" presetID="53" presetClass="entr" presetSubtype="16" fill="hold" nodeType="withEffect">
                                  <p:stCondLst>
                                    <p:cond delay="400"/>
                                  </p:stCondLst>
                                  <p:childTnLst>
                                    <p:set>
                                      <p:cBhvr>
                                        <p:cTn id="25" dur="1" fill="hold">
                                          <p:stCondLst>
                                            <p:cond delay="0"/>
                                          </p:stCondLst>
                                        </p:cTn>
                                        <p:tgtEl>
                                          <p:spTgt spid="3"/>
                                        </p:tgtEl>
                                        <p:attrNameLst>
                                          <p:attrName>style.visibility</p:attrName>
                                        </p:attrNameLst>
                                      </p:cBhvr>
                                      <p:to>
                                        <p:strVal val="visible"/>
                                      </p:to>
                                    </p:set>
                                    <p:anim calcmode="lin" valueType="num">
                                      <p:cBhvr>
                                        <p:cTn id="26" dur="500" fill="hold"/>
                                        <p:tgtEl>
                                          <p:spTgt spid="3"/>
                                        </p:tgtEl>
                                        <p:attrNameLst>
                                          <p:attrName>ppt_w</p:attrName>
                                        </p:attrNameLst>
                                      </p:cBhvr>
                                      <p:tavLst>
                                        <p:tav tm="0">
                                          <p:val>
                                            <p:fltVal val="0"/>
                                          </p:val>
                                        </p:tav>
                                        <p:tav tm="100000">
                                          <p:val>
                                            <p:strVal val="#ppt_w"/>
                                          </p:val>
                                        </p:tav>
                                      </p:tavLst>
                                    </p:anim>
                                    <p:anim calcmode="lin" valueType="num">
                                      <p:cBhvr>
                                        <p:cTn id="27" dur="500" fill="hold"/>
                                        <p:tgtEl>
                                          <p:spTgt spid="3"/>
                                        </p:tgtEl>
                                        <p:attrNameLst>
                                          <p:attrName>ppt_h</p:attrName>
                                        </p:attrNameLst>
                                      </p:cBhvr>
                                      <p:tavLst>
                                        <p:tav tm="0">
                                          <p:val>
                                            <p:fltVal val="0"/>
                                          </p:val>
                                        </p:tav>
                                        <p:tav tm="100000">
                                          <p:val>
                                            <p:strVal val="#ppt_h"/>
                                          </p:val>
                                        </p:tav>
                                      </p:tavLst>
                                    </p:anim>
                                    <p:animEffect transition="in" filter="fade">
                                      <p:cBhvr>
                                        <p:cTn id="28" dur="500"/>
                                        <p:tgtEl>
                                          <p:spTgt spid="3"/>
                                        </p:tgtEl>
                                      </p:cBhvr>
                                    </p:animEffect>
                                  </p:childTnLst>
                                </p:cTn>
                              </p:par>
                              <p:par>
                                <p:cTn id="29" presetID="53" presetClass="entr" presetSubtype="16" fill="hold" nodeType="withEffect">
                                  <p:stCondLst>
                                    <p:cond delay="800"/>
                                  </p:stCondLst>
                                  <p:childTnLst>
                                    <p:set>
                                      <p:cBhvr>
                                        <p:cTn id="30" dur="1" fill="hold">
                                          <p:stCondLst>
                                            <p:cond delay="0"/>
                                          </p:stCondLst>
                                        </p:cTn>
                                        <p:tgtEl>
                                          <p:spTgt spid="4"/>
                                        </p:tgtEl>
                                        <p:attrNameLst>
                                          <p:attrName>style.visibility</p:attrName>
                                        </p:attrNameLst>
                                      </p:cBhvr>
                                      <p:to>
                                        <p:strVal val="visible"/>
                                      </p:to>
                                    </p:set>
                                    <p:anim calcmode="lin" valueType="num">
                                      <p:cBhvr>
                                        <p:cTn id="31" dur="500" fill="hold"/>
                                        <p:tgtEl>
                                          <p:spTgt spid="4"/>
                                        </p:tgtEl>
                                        <p:attrNameLst>
                                          <p:attrName>ppt_w</p:attrName>
                                        </p:attrNameLst>
                                      </p:cBhvr>
                                      <p:tavLst>
                                        <p:tav tm="0">
                                          <p:val>
                                            <p:fltVal val="0"/>
                                          </p:val>
                                        </p:tav>
                                        <p:tav tm="100000">
                                          <p:val>
                                            <p:strVal val="#ppt_w"/>
                                          </p:val>
                                        </p:tav>
                                      </p:tavLst>
                                    </p:anim>
                                    <p:anim calcmode="lin" valueType="num">
                                      <p:cBhvr>
                                        <p:cTn id="32" dur="500" fill="hold"/>
                                        <p:tgtEl>
                                          <p:spTgt spid="4"/>
                                        </p:tgtEl>
                                        <p:attrNameLst>
                                          <p:attrName>ppt_h</p:attrName>
                                        </p:attrNameLst>
                                      </p:cBhvr>
                                      <p:tavLst>
                                        <p:tav tm="0">
                                          <p:val>
                                            <p:fltVal val="0"/>
                                          </p:val>
                                        </p:tav>
                                        <p:tav tm="100000">
                                          <p:val>
                                            <p:strVal val="#ppt_h"/>
                                          </p:val>
                                        </p:tav>
                                      </p:tavLst>
                                    </p:anim>
                                    <p:animEffect transition="in" filter="fade">
                                      <p:cBhvr>
                                        <p:cTn id="33" dur="500"/>
                                        <p:tgtEl>
                                          <p:spTgt spid="4"/>
                                        </p:tgtEl>
                                      </p:cBhvr>
                                    </p:animEffect>
                                  </p:childTnLst>
                                </p:cTn>
                              </p:par>
                            </p:childTnLst>
                          </p:cTn>
                        </p:par>
                        <p:par>
                          <p:cTn id="34" fill="hold">
                            <p:stCondLst>
                              <p:cond delay="3300"/>
                            </p:stCondLst>
                            <p:childTnLst>
                              <p:par>
                                <p:cTn id="35" presetID="2" presetClass="entr" presetSubtype="4" fill="hold" nodeType="afterEffect">
                                  <p:stCondLst>
                                    <p:cond delay="0"/>
                                  </p:stCondLst>
                                  <p:childTnLst>
                                    <p:set>
                                      <p:cBhvr>
                                        <p:cTn id="36" dur="1" fill="hold">
                                          <p:stCondLst>
                                            <p:cond delay="0"/>
                                          </p:stCondLst>
                                        </p:cTn>
                                        <p:tgtEl>
                                          <p:spTgt spid="286"/>
                                        </p:tgtEl>
                                        <p:attrNameLst>
                                          <p:attrName>style.visibility</p:attrName>
                                        </p:attrNameLst>
                                      </p:cBhvr>
                                      <p:to>
                                        <p:strVal val="visible"/>
                                      </p:to>
                                    </p:set>
                                    <p:anim calcmode="lin" valueType="num">
                                      <p:cBhvr additive="base">
                                        <p:cTn id="37" dur="500" fill="hold"/>
                                        <p:tgtEl>
                                          <p:spTgt spid="286"/>
                                        </p:tgtEl>
                                        <p:attrNameLst>
                                          <p:attrName>ppt_x</p:attrName>
                                        </p:attrNameLst>
                                      </p:cBhvr>
                                      <p:tavLst>
                                        <p:tav tm="0">
                                          <p:val>
                                            <p:strVal val="#ppt_x"/>
                                          </p:val>
                                        </p:tav>
                                        <p:tav tm="100000">
                                          <p:val>
                                            <p:strVal val="#ppt_x"/>
                                          </p:val>
                                        </p:tav>
                                      </p:tavLst>
                                    </p:anim>
                                    <p:anim calcmode="lin" valueType="num">
                                      <p:cBhvr additive="base">
                                        <p:cTn id="38" dur="500" fill="hold"/>
                                        <p:tgtEl>
                                          <p:spTgt spid="286"/>
                                        </p:tgtEl>
                                        <p:attrNameLst>
                                          <p:attrName>ppt_y</p:attrName>
                                        </p:attrNameLst>
                                      </p:cBhvr>
                                      <p:tavLst>
                                        <p:tav tm="0">
                                          <p:val>
                                            <p:strVal val="1+#ppt_h/2"/>
                                          </p:val>
                                        </p:tav>
                                        <p:tav tm="100000">
                                          <p:val>
                                            <p:strVal val="#ppt_y"/>
                                          </p:val>
                                        </p:tav>
                                      </p:tavLst>
                                    </p:anim>
                                  </p:childTnLst>
                                </p:cTn>
                              </p:par>
                            </p:childTnLst>
                          </p:cTn>
                        </p:par>
                        <p:par>
                          <p:cTn id="39" fill="hold">
                            <p:stCondLst>
                              <p:cond delay="3800"/>
                            </p:stCondLst>
                            <p:childTnLst>
                              <p:par>
                                <p:cTn id="40" presetID="2" presetClass="entr" presetSubtype="4" fill="hold" nodeType="afterEffect">
                                  <p:stCondLst>
                                    <p:cond delay="0"/>
                                  </p:stCondLst>
                                  <p:childTnLst>
                                    <p:set>
                                      <p:cBhvr>
                                        <p:cTn id="41" dur="1" fill="hold">
                                          <p:stCondLst>
                                            <p:cond delay="0"/>
                                          </p:stCondLst>
                                        </p:cTn>
                                        <p:tgtEl>
                                          <p:spTgt spid="289"/>
                                        </p:tgtEl>
                                        <p:attrNameLst>
                                          <p:attrName>style.visibility</p:attrName>
                                        </p:attrNameLst>
                                      </p:cBhvr>
                                      <p:to>
                                        <p:strVal val="visible"/>
                                      </p:to>
                                    </p:set>
                                    <p:anim calcmode="lin" valueType="num">
                                      <p:cBhvr additive="base">
                                        <p:cTn id="42" dur="500" fill="hold"/>
                                        <p:tgtEl>
                                          <p:spTgt spid="289"/>
                                        </p:tgtEl>
                                        <p:attrNameLst>
                                          <p:attrName>ppt_x</p:attrName>
                                        </p:attrNameLst>
                                      </p:cBhvr>
                                      <p:tavLst>
                                        <p:tav tm="0">
                                          <p:val>
                                            <p:strVal val="#ppt_x"/>
                                          </p:val>
                                        </p:tav>
                                        <p:tav tm="100000">
                                          <p:val>
                                            <p:strVal val="#ppt_x"/>
                                          </p:val>
                                        </p:tav>
                                      </p:tavLst>
                                    </p:anim>
                                    <p:anim calcmode="lin" valueType="num">
                                      <p:cBhvr additive="base">
                                        <p:cTn id="43" dur="500" fill="hold"/>
                                        <p:tgtEl>
                                          <p:spTgt spid="289"/>
                                        </p:tgtEl>
                                        <p:attrNameLst>
                                          <p:attrName>ppt_y</p:attrName>
                                        </p:attrNameLst>
                                      </p:cBhvr>
                                      <p:tavLst>
                                        <p:tav tm="0">
                                          <p:val>
                                            <p:strVal val="1+#ppt_h/2"/>
                                          </p:val>
                                        </p:tav>
                                        <p:tav tm="100000">
                                          <p:val>
                                            <p:strVal val="#ppt_y"/>
                                          </p:val>
                                        </p:tav>
                                      </p:tavLst>
                                    </p:anim>
                                  </p:childTnLst>
                                </p:cTn>
                              </p:par>
                            </p:childTnLst>
                          </p:cTn>
                        </p:par>
                        <p:par>
                          <p:cTn id="44" fill="hold">
                            <p:stCondLst>
                              <p:cond delay="4300"/>
                            </p:stCondLst>
                            <p:childTnLst>
                              <p:par>
                                <p:cTn id="45" presetID="2" presetClass="entr" presetSubtype="4" fill="hold" nodeType="afterEffect">
                                  <p:stCondLst>
                                    <p:cond delay="0"/>
                                  </p:stCondLst>
                                  <p:childTnLst>
                                    <p:set>
                                      <p:cBhvr>
                                        <p:cTn id="46" dur="1" fill="hold">
                                          <p:stCondLst>
                                            <p:cond delay="0"/>
                                          </p:stCondLst>
                                        </p:cTn>
                                        <p:tgtEl>
                                          <p:spTgt spid="292"/>
                                        </p:tgtEl>
                                        <p:attrNameLst>
                                          <p:attrName>style.visibility</p:attrName>
                                        </p:attrNameLst>
                                      </p:cBhvr>
                                      <p:to>
                                        <p:strVal val="visible"/>
                                      </p:to>
                                    </p:set>
                                    <p:anim calcmode="lin" valueType="num">
                                      <p:cBhvr additive="base">
                                        <p:cTn id="47" dur="500" fill="hold"/>
                                        <p:tgtEl>
                                          <p:spTgt spid="292"/>
                                        </p:tgtEl>
                                        <p:attrNameLst>
                                          <p:attrName>ppt_x</p:attrName>
                                        </p:attrNameLst>
                                      </p:cBhvr>
                                      <p:tavLst>
                                        <p:tav tm="0">
                                          <p:val>
                                            <p:strVal val="#ppt_x"/>
                                          </p:val>
                                        </p:tav>
                                        <p:tav tm="100000">
                                          <p:val>
                                            <p:strVal val="#ppt_x"/>
                                          </p:val>
                                        </p:tav>
                                      </p:tavLst>
                                    </p:anim>
                                    <p:anim calcmode="lin" valueType="num">
                                      <p:cBhvr additive="base">
                                        <p:cTn id="48" dur="500" fill="hold"/>
                                        <p:tgtEl>
                                          <p:spTgt spid="29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1" grpId="0" animBg="1"/>
      <p:bldP spid="28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30"/>
        <p:cNvGrpSpPr/>
        <p:nvPr/>
      </p:nvGrpSpPr>
      <p:grpSpPr>
        <a:xfrm>
          <a:off x="0" y="0"/>
          <a:ext cx="0" cy="0"/>
          <a:chOff x="0" y="0"/>
          <a:chExt cx="0" cy="0"/>
        </a:xfrm>
      </p:grpSpPr>
      <p:sp>
        <p:nvSpPr>
          <p:cNvPr id="936" name="Shape 936"/>
          <p:cNvSpPr/>
          <p:nvPr/>
        </p:nvSpPr>
        <p:spPr>
          <a:xfrm>
            <a:off x="3653383" y="2281817"/>
            <a:ext cx="711966" cy="711966"/>
          </a:xfrm>
          <a:prstGeom prst="ellipse">
            <a:avLst/>
          </a:prstGeom>
          <a:solidFill>
            <a:srgbClr val="477DC7">
              <a:alpha val="49803"/>
            </a:srgbClr>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937" name="Shape 937"/>
          <p:cNvSpPr/>
          <p:nvPr/>
        </p:nvSpPr>
        <p:spPr>
          <a:xfrm>
            <a:off x="1493144" y="3376426"/>
            <a:ext cx="711966" cy="711966"/>
          </a:xfrm>
          <a:prstGeom prst="ellipse">
            <a:avLst/>
          </a:prstGeom>
          <a:solidFill>
            <a:srgbClr val="47A3DE">
              <a:alpha val="49803"/>
            </a:srgbClr>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946" name="Shape 946"/>
          <p:cNvSpPr txBox="1">
            <a:spLocks noGrp="1"/>
          </p:cNvSpPr>
          <p:nvPr>
            <p:ph type="title"/>
          </p:nvPr>
        </p:nvSpPr>
        <p:spPr>
          <a:xfrm>
            <a:off x="128999" y="0"/>
            <a:ext cx="3865310" cy="699542"/>
          </a:xfrm>
          <a:prstGeom prst="rect">
            <a:avLst/>
          </a:prstGeom>
        </p:spPr>
        <p:txBody>
          <a:bodyPr lIns="91425" tIns="91425" rIns="91425" bIns="91425" anchor="ctr" anchorCtr="0">
            <a:noAutofit/>
          </a:bodyPr>
          <a:lstStyle/>
          <a:p>
            <a:pPr lvl="0" rtl="0">
              <a:spcBef>
                <a:spcPts val="0"/>
              </a:spcBef>
              <a:buClr>
                <a:schemeClr val="dk1"/>
              </a:buClr>
              <a:buSzPct val="27500"/>
              <a:buFont typeface="Arial"/>
              <a:buNone/>
            </a:pPr>
            <a:r>
              <a:rPr lang="zh-CN" altLang="en" sz="4000" dirty="0">
                <a:solidFill>
                  <a:srgbClr val="477DC7"/>
                </a:solidFill>
              </a:rPr>
              <a:t>卷积</a:t>
            </a:r>
            <a:r>
              <a:rPr lang="zh-CN" altLang="en-US" sz="4000" dirty="0">
                <a:solidFill>
                  <a:srgbClr val="477DC7"/>
                </a:solidFill>
              </a:rPr>
              <a:t>神经网络</a:t>
            </a:r>
            <a:endParaRPr lang="en" sz="4000" dirty="0">
              <a:solidFill>
                <a:srgbClr val="477DC7"/>
              </a:solidFill>
            </a:endParaRPr>
          </a:p>
        </p:txBody>
      </p:sp>
      <p:pic>
        <p:nvPicPr>
          <p:cNvPr id="19" name="内容占位符 3">
            <a:extLst>
              <a:ext uri="{FF2B5EF4-FFF2-40B4-BE49-F238E27FC236}">
                <a16:creationId xmlns:a16="http://schemas.microsoft.com/office/drawing/2014/main" id="{4B5ACBE3-89A3-2A4C-AE0F-C9CBB09B9B4E}"/>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55758" y="927340"/>
            <a:ext cx="8132666" cy="3544449"/>
          </a:xfrm>
          <a:prstGeom prst="rect">
            <a:avLst/>
          </a:prstGeom>
          <a:noFill/>
          <a:ln>
            <a:noFill/>
          </a:ln>
        </p:spPr>
      </p:pic>
      <p:sp>
        <p:nvSpPr>
          <p:cNvPr id="939" name="Shape 939"/>
          <p:cNvSpPr txBox="1"/>
          <p:nvPr/>
        </p:nvSpPr>
        <p:spPr>
          <a:xfrm>
            <a:off x="5553941" y="4287939"/>
            <a:ext cx="3600396" cy="307777"/>
          </a:xfrm>
          <a:prstGeom prst="rect">
            <a:avLst/>
          </a:prstGeom>
          <a:noFill/>
          <a:ln>
            <a:noFill/>
          </a:ln>
        </p:spPr>
        <p:txBody>
          <a:bodyPr lIns="91425" tIns="45700" rIns="91425" bIns="45700" anchor="ctr" anchorCtr="0">
            <a:noAutofit/>
          </a:bodyPr>
          <a:lstStyle/>
          <a:p>
            <a:r>
              <a:rPr lang="zh-CN" altLang="en-US" b="1" dirty="0"/>
              <a:t>生物神经元示例：</a:t>
            </a:r>
            <a:endParaRPr lang="en-US" altLang="zh-CN" b="1" dirty="0"/>
          </a:p>
          <a:p>
            <a:r>
              <a:rPr lang="zh-CN" altLang="en-US" b="1" dirty="0"/>
              <a:t>单个神经细胞只有两种状态：兴奋和抑制</a:t>
            </a:r>
            <a:endParaRPr lang="en-US" altLang="zh-CN" b="1" dirty="0"/>
          </a:p>
        </p:txBody>
      </p:sp>
    </p:spTree>
    <p:extLst>
      <p:ext uri="{BB962C8B-B14F-4D97-AF65-F5344CB8AC3E}">
        <p14:creationId xmlns:p14="http://schemas.microsoft.com/office/powerpoint/2010/main" val="2146544373"/>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946"/>
                                        </p:tgtEl>
                                        <p:attrNameLst>
                                          <p:attrName>style.visibility</p:attrName>
                                        </p:attrNameLst>
                                      </p:cBhvr>
                                      <p:to>
                                        <p:strVal val="visible"/>
                                      </p:to>
                                    </p:set>
                                    <p:anim calcmode="lin" valueType="num">
                                      <p:cBhvr>
                                        <p:cTn id="7" dur="500" fill="hold"/>
                                        <p:tgtEl>
                                          <p:spTgt spid="946"/>
                                        </p:tgtEl>
                                        <p:attrNameLst>
                                          <p:attrName>ppt_w</p:attrName>
                                        </p:attrNameLst>
                                      </p:cBhvr>
                                      <p:tavLst>
                                        <p:tav tm="0">
                                          <p:val>
                                            <p:fltVal val="0"/>
                                          </p:val>
                                        </p:tav>
                                        <p:tav tm="100000">
                                          <p:val>
                                            <p:strVal val="#ppt_w"/>
                                          </p:val>
                                        </p:tav>
                                      </p:tavLst>
                                    </p:anim>
                                    <p:anim calcmode="lin" valueType="num">
                                      <p:cBhvr>
                                        <p:cTn id="8" dur="500" fill="hold"/>
                                        <p:tgtEl>
                                          <p:spTgt spid="946"/>
                                        </p:tgtEl>
                                        <p:attrNameLst>
                                          <p:attrName>ppt_h</p:attrName>
                                        </p:attrNameLst>
                                      </p:cBhvr>
                                      <p:tavLst>
                                        <p:tav tm="0">
                                          <p:val>
                                            <p:fltVal val="0"/>
                                          </p:val>
                                        </p:tav>
                                        <p:tav tm="100000">
                                          <p:val>
                                            <p:strVal val="#ppt_h"/>
                                          </p:val>
                                        </p:tav>
                                      </p:tavLst>
                                    </p:anim>
                                    <p:animEffect transition="in" filter="fade">
                                      <p:cBhvr>
                                        <p:cTn id="9" dur="500"/>
                                        <p:tgtEl>
                                          <p:spTgt spid="946"/>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937"/>
                                        </p:tgtEl>
                                        <p:attrNameLst>
                                          <p:attrName>style.visibility</p:attrName>
                                        </p:attrNameLst>
                                      </p:cBhvr>
                                      <p:to>
                                        <p:strVal val="visible"/>
                                      </p:to>
                                    </p:set>
                                    <p:anim calcmode="lin" valueType="num">
                                      <p:cBhvr>
                                        <p:cTn id="13" dur="500" fill="hold"/>
                                        <p:tgtEl>
                                          <p:spTgt spid="937"/>
                                        </p:tgtEl>
                                        <p:attrNameLst>
                                          <p:attrName>ppt_w</p:attrName>
                                        </p:attrNameLst>
                                      </p:cBhvr>
                                      <p:tavLst>
                                        <p:tav tm="0">
                                          <p:val>
                                            <p:fltVal val="0"/>
                                          </p:val>
                                        </p:tav>
                                        <p:tav tm="100000">
                                          <p:val>
                                            <p:strVal val="#ppt_w"/>
                                          </p:val>
                                        </p:tav>
                                      </p:tavLst>
                                    </p:anim>
                                    <p:anim calcmode="lin" valueType="num">
                                      <p:cBhvr>
                                        <p:cTn id="14" dur="500" fill="hold"/>
                                        <p:tgtEl>
                                          <p:spTgt spid="937"/>
                                        </p:tgtEl>
                                        <p:attrNameLst>
                                          <p:attrName>ppt_h</p:attrName>
                                        </p:attrNameLst>
                                      </p:cBhvr>
                                      <p:tavLst>
                                        <p:tav tm="0">
                                          <p:val>
                                            <p:fltVal val="0"/>
                                          </p:val>
                                        </p:tav>
                                        <p:tav tm="100000">
                                          <p:val>
                                            <p:strVal val="#ppt_h"/>
                                          </p:val>
                                        </p:tav>
                                      </p:tavLst>
                                    </p:anim>
                                    <p:animEffect transition="in" filter="fade">
                                      <p:cBhvr>
                                        <p:cTn id="15" dur="500"/>
                                        <p:tgtEl>
                                          <p:spTgt spid="937"/>
                                        </p:tgtEl>
                                      </p:cBhvr>
                                    </p:animEffect>
                                  </p:childTnLst>
                                </p:cTn>
                              </p:par>
                              <p:par>
                                <p:cTn id="16" presetID="53" presetClass="entr" presetSubtype="16" fill="hold" grpId="0" nodeType="withEffect">
                                  <p:stCondLst>
                                    <p:cond delay="0"/>
                                  </p:stCondLst>
                                  <p:childTnLst>
                                    <p:set>
                                      <p:cBhvr>
                                        <p:cTn id="17" dur="1" fill="hold">
                                          <p:stCondLst>
                                            <p:cond delay="0"/>
                                          </p:stCondLst>
                                        </p:cTn>
                                        <p:tgtEl>
                                          <p:spTgt spid="936"/>
                                        </p:tgtEl>
                                        <p:attrNameLst>
                                          <p:attrName>style.visibility</p:attrName>
                                        </p:attrNameLst>
                                      </p:cBhvr>
                                      <p:to>
                                        <p:strVal val="visible"/>
                                      </p:to>
                                    </p:set>
                                    <p:anim calcmode="lin" valueType="num">
                                      <p:cBhvr>
                                        <p:cTn id="18" dur="500" fill="hold"/>
                                        <p:tgtEl>
                                          <p:spTgt spid="936"/>
                                        </p:tgtEl>
                                        <p:attrNameLst>
                                          <p:attrName>ppt_w</p:attrName>
                                        </p:attrNameLst>
                                      </p:cBhvr>
                                      <p:tavLst>
                                        <p:tav tm="0">
                                          <p:val>
                                            <p:fltVal val="0"/>
                                          </p:val>
                                        </p:tav>
                                        <p:tav tm="100000">
                                          <p:val>
                                            <p:strVal val="#ppt_w"/>
                                          </p:val>
                                        </p:tav>
                                      </p:tavLst>
                                    </p:anim>
                                    <p:anim calcmode="lin" valueType="num">
                                      <p:cBhvr>
                                        <p:cTn id="19" dur="500" fill="hold"/>
                                        <p:tgtEl>
                                          <p:spTgt spid="936"/>
                                        </p:tgtEl>
                                        <p:attrNameLst>
                                          <p:attrName>ppt_h</p:attrName>
                                        </p:attrNameLst>
                                      </p:cBhvr>
                                      <p:tavLst>
                                        <p:tav tm="0">
                                          <p:val>
                                            <p:fltVal val="0"/>
                                          </p:val>
                                        </p:tav>
                                        <p:tav tm="100000">
                                          <p:val>
                                            <p:strVal val="#ppt_h"/>
                                          </p:val>
                                        </p:tav>
                                      </p:tavLst>
                                    </p:anim>
                                    <p:animEffect transition="in" filter="fade">
                                      <p:cBhvr>
                                        <p:cTn id="20" dur="500"/>
                                        <p:tgtEl>
                                          <p:spTgt spid="936"/>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fade">
                                      <p:cBhvr>
                                        <p:cTn id="25" dur="500"/>
                                        <p:tgtEl>
                                          <p:spTgt spid="19"/>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939"/>
                                        </p:tgtEl>
                                        <p:attrNameLst>
                                          <p:attrName>style.visibility</p:attrName>
                                        </p:attrNameLst>
                                      </p:cBhvr>
                                      <p:to>
                                        <p:strVal val="visible"/>
                                      </p:to>
                                    </p:set>
                                    <p:animEffect transition="in" filter="fade">
                                      <p:cBhvr>
                                        <p:cTn id="30" dur="500"/>
                                        <p:tgtEl>
                                          <p:spTgt spid="9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6" grpId="0" animBg="1"/>
      <p:bldP spid="937" grpId="0" animBg="1"/>
      <p:bldP spid="946" grpId="0"/>
      <p:bldP spid="93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930"/>
        <p:cNvGrpSpPr/>
        <p:nvPr/>
      </p:nvGrpSpPr>
      <p:grpSpPr>
        <a:xfrm>
          <a:off x="0" y="0"/>
          <a:ext cx="0" cy="0"/>
          <a:chOff x="0" y="0"/>
          <a:chExt cx="0" cy="0"/>
        </a:xfrm>
      </p:grpSpPr>
      <p:sp>
        <p:nvSpPr>
          <p:cNvPr id="946" name="Shape 946"/>
          <p:cNvSpPr txBox="1">
            <a:spLocks noGrp="1"/>
          </p:cNvSpPr>
          <p:nvPr>
            <p:ph type="title"/>
          </p:nvPr>
        </p:nvSpPr>
        <p:spPr>
          <a:xfrm>
            <a:off x="128999" y="0"/>
            <a:ext cx="3865310" cy="699542"/>
          </a:xfrm>
          <a:prstGeom prst="rect">
            <a:avLst/>
          </a:prstGeom>
        </p:spPr>
        <p:txBody>
          <a:bodyPr lIns="91425" tIns="91425" rIns="91425" bIns="91425" anchor="ctr" anchorCtr="0">
            <a:noAutofit/>
          </a:bodyPr>
          <a:lstStyle/>
          <a:p>
            <a:pPr lvl="0" rtl="0">
              <a:spcBef>
                <a:spcPts val="0"/>
              </a:spcBef>
              <a:buClr>
                <a:schemeClr val="dk1"/>
              </a:buClr>
              <a:buSzPct val="27500"/>
              <a:buFont typeface="Arial"/>
              <a:buNone/>
            </a:pPr>
            <a:r>
              <a:rPr lang="zh-CN" altLang="en" sz="4000" dirty="0">
                <a:solidFill>
                  <a:srgbClr val="477DC7"/>
                </a:solidFill>
              </a:rPr>
              <a:t>卷积</a:t>
            </a:r>
            <a:r>
              <a:rPr lang="zh-CN" altLang="en-US" sz="4000" dirty="0">
                <a:solidFill>
                  <a:srgbClr val="477DC7"/>
                </a:solidFill>
              </a:rPr>
              <a:t>神经网络</a:t>
            </a:r>
            <a:endParaRPr lang="en" sz="4000" dirty="0">
              <a:solidFill>
                <a:srgbClr val="477DC7"/>
              </a:solidFill>
            </a:endParaRPr>
          </a:p>
        </p:txBody>
      </p:sp>
      <p:sp>
        <p:nvSpPr>
          <p:cNvPr id="939" name="Shape 939"/>
          <p:cNvSpPr txBox="1"/>
          <p:nvPr/>
        </p:nvSpPr>
        <p:spPr>
          <a:xfrm>
            <a:off x="5214355" y="4233082"/>
            <a:ext cx="3600396" cy="307777"/>
          </a:xfrm>
          <a:prstGeom prst="rect">
            <a:avLst/>
          </a:prstGeom>
          <a:noFill/>
          <a:ln>
            <a:noFill/>
          </a:ln>
        </p:spPr>
        <p:txBody>
          <a:bodyPr lIns="91425" tIns="45700" rIns="91425" bIns="45700" anchor="ctr" anchorCtr="0">
            <a:noAutofit/>
          </a:bodyPr>
          <a:lstStyle/>
          <a:p>
            <a:r>
              <a:rPr lang="zh-CN" altLang="en-US" sz="1600" b="1" dirty="0"/>
              <a:t>人工神经元</a:t>
            </a:r>
            <a:r>
              <a:rPr lang="en-US" altLang="zh-CN" sz="1600" b="1" dirty="0"/>
              <a:t>MP</a:t>
            </a:r>
            <a:r>
              <a:rPr lang="zh-CN" altLang="en-US" sz="1600" b="1" dirty="0"/>
              <a:t>模型：</a:t>
            </a:r>
            <a:endParaRPr lang="en-US" altLang="zh-CN" sz="1600" b="1" dirty="0"/>
          </a:p>
          <a:p>
            <a:r>
              <a:rPr lang="zh-CN" altLang="en-US" sz="1200" dirty="0"/>
              <a:t>每个神经元都是一个</a:t>
            </a:r>
            <a:r>
              <a:rPr lang="zh-CN" altLang="en-US" sz="1200" b="1" dirty="0"/>
              <a:t>多输入单输出</a:t>
            </a:r>
            <a:r>
              <a:rPr lang="zh-CN" altLang="en-US" sz="1200" dirty="0"/>
              <a:t>的信息处理单元；</a:t>
            </a:r>
          </a:p>
          <a:p>
            <a:r>
              <a:rPr lang="zh-CN" altLang="en-US" sz="1200" dirty="0"/>
              <a:t>神经元输入分</a:t>
            </a:r>
            <a:r>
              <a:rPr lang="zh-CN" altLang="en-US" sz="1200" b="1" dirty="0"/>
              <a:t>兴奋性输入和抑制性输入</a:t>
            </a:r>
            <a:r>
              <a:rPr lang="zh-CN" altLang="en-US" sz="1200" dirty="0"/>
              <a:t>两种类型；</a:t>
            </a:r>
          </a:p>
          <a:p>
            <a:r>
              <a:rPr lang="zh-CN" altLang="en-US" sz="1200" dirty="0"/>
              <a:t>神经元具有</a:t>
            </a:r>
            <a:r>
              <a:rPr lang="zh-CN" altLang="en-US" sz="1200" b="1" dirty="0"/>
              <a:t>空间整合特性和阈值特性；</a:t>
            </a:r>
          </a:p>
        </p:txBody>
      </p:sp>
      <p:pic>
        <p:nvPicPr>
          <p:cNvPr id="7" name="内容占位符 3" descr="屏幕剪辑">
            <a:extLst>
              <a:ext uri="{FF2B5EF4-FFF2-40B4-BE49-F238E27FC236}">
                <a16:creationId xmlns:a16="http://schemas.microsoft.com/office/drawing/2014/main" id="{2F29E52E-C35C-064A-B27D-C0D826B42F31}"/>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83568" y="1995686"/>
            <a:ext cx="4082961" cy="2979602"/>
          </a:xfrm>
          <a:prstGeom prst="rect">
            <a:avLst/>
          </a:prstGeom>
          <a:noFill/>
          <a:ln>
            <a:noFill/>
          </a:ln>
        </p:spPr>
      </p:pic>
      <p:pic>
        <p:nvPicPr>
          <p:cNvPr id="10" name="图片 9" descr="屏幕剪辑">
            <a:extLst>
              <a:ext uri="{FF2B5EF4-FFF2-40B4-BE49-F238E27FC236}">
                <a16:creationId xmlns:a16="http://schemas.microsoft.com/office/drawing/2014/main" id="{26F8ACE3-DCD5-DA4A-9AAB-A57322ACAE1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14355" y="975127"/>
            <a:ext cx="2693763" cy="2041117"/>
          </a:xfrm>
          <a:prstGeom prst="rect">
            <a:avLst/>
          </a:prstGeom>
        </p:spPr>
      </p:pic>
      <p:cxnSp>
        <p:nvCxnSpPr>
          <p:cNvPr id="8" name="直接箭头连接符 5">
            <a:extLst>
              <a:ext uri="{FF2B5EF4-FFF2-40B4-BE49-F238E27FC236}">
                <a16:creationId xmlns:a16="http://schemas.microsoft.com/office/drawing/2014/main" id="{5F980625-9122-2C48-B747-C61CD528E63E}"/>
              </a:ext>
            </a:extLst>
          </p:cNvPr>
          <p:cNvCxnSpPr>
            <a:cxnSpLocks/>
          </p:cNvCxnSpPr>
          <p:nvPr/>
        </p:nvCxnSpPr>
        <p:spPr>
          <a:xfrm flipV="1">
            <a:off x="3779912" y="2499742"/>
            <a:ext cx="1440160" cy="706760"/>
          </a:xfrm>
          <a:prstGeom prst="straightConnector1">
            <a:avLst/>
          </a:prstGeom>
          <a:ln w="9525" cap="flat" cmpd="sng" algn="ctr">
            <a:solidFill>
              <a:schemeClr val="bg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31184624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946"/>
                                        </p:tgtEl>
                                        <p:attrNameLst>
                                          <p:attrName>style.visibility</p:attrName>
                                        </p:attrNameLst>
                                      </p:cBhvr>
                                      <p:to>
                                        <p:strVal val="visible"/>
                                      </p:to>
                                    </p:set>
                                    <p:anim calcmode="lin" valueType="num">
                                      <p:cBhvr>
                                        <p:cTn id="7" dur="500" fill="hold"/>
                                        <p:tgtEl>
                                          <p:spTgt spid="946"/>
                                        </p:tgtEl>
                                        <p:attrNameLst>
                                          <p:attrName>ppt_w</p:attrName>
                                        </p:attrNameLst>
                                      </p:cBhvr>
                                      <p:tavLst>
                                        <p:tav tm="0">
                                          <p:val>
                                            <p:fltVal val="0"/>
                                          </p:val>
                                        </p:tav>
                                        <p:tav tm="100000">
                                          <p:val>
                                            <p:strVal val="#ppt_w"/>
                                          </p:val>
                                        </p:tav>
                                      </p:tavLst>
                                    </p:anim>
                                    <p:anim calcmode="lin" valueType="num">
                                      <p:cBhvr>
                                        <p:cTn id="8" dur="500" fill="hold"/>
                                        <p:tgtEl>
                                          <p:spTgt spid="946"/>
                                        </p:tgtEl>
                                        <p:attrNameLst>
                                          <p:attrName>ppt_h</p:attrName>
                                        </p:attrNameLst>
                                      </p:cBhvr>
                                      <p:tavLst>
                                        <p:tav tm="0">
                                          <p:val>
                                            <p:fltVal val="0"/>
                                          </p:val>
                                        </p:tav>
                                        <p:tav tm="100000">
                                          <p:val>
                                            <p:strVal val="#ppt_h"/>
                                          </p:val>
                                        </p:tav>
                                      </p:tavLst>
                                    </p:anim>
                                    <p:animEffect transition="in" filter="fade">
                                      <p:cBhvr>
                                        <p:cTn id="9" dur="500"/>
                                        <p:tgtEl>
                                          <p:spTgt spid="9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930"/>
        <p:cNvGrpSpPr/>
        <p:nvPr/>
      </p:nvGrpSpPr>
      <p:grpSpPr>
        <a:xfrm>
          <a:off x="0" y="0"/>
          <a:ext cx="0" cy="0"/>
          <a:chOff x="0" y="0"/>
          <a:chExt cx="0" cy="0"/>
        </a:xfrm>
      </p:grpSpPr>
      <p:sp>
        <p:nvSpPr>
          <p:cNvPr id="946" name="Shape 946"/>
          <p:cNvSpPr txBox="1">
            <a:spLocks noGrp="1"/>
          </p:cNvSpPr>
          <p:nvPr>
            <p:ph type="title"/>
          </p:nvPr>
        </p:nvSpPr>
        <p:spPr>
          <a:xfrm>
            <a:off x="128999" y="0"/>
            <a:ext cx="3865310" cy="699542"/>
          </a:xfrm>
          <a:prstGeom prst="rect">
            <a:avLst/>
          </a:prstGeom>
        </p:spPr>
        <p:txBody>
          <a:bodyPr lIns="91425" tIns="91425" rIns="91425" bIns="91425" anchor="ctr" anchorCtr="0">
            <a:noAutofit/>
          </a:bodyPr>
          <a:lstStyle/>
          <a:p>
            <a:pPr lvl="0" rtl="0">
              <a:spcBef>
                <a:spcPts val="0"/>
              </a:spcBef>
              <a:buClr>
                <a:schemeClr val="dk1"/>
              </a:buClr>
              <a:buSzPct val="27500"/>
              <a:buFont typeface="Arial"/>
              <a:buNone/>
            </a:pPr>
            <a:r>
              <a:rPr lang="zh-CN" altLang="en" sz="4000" dirty="0">
                <a:solidFill>
                  <a:srgbClr val="477DC7"/>
                </a:solidFill>
              </a:rPr>
              <a:t>卷积</a:t>
            </a:r>
            <a:r>
              <a:rPr lang="zh-CN" altLang="en-US" sz="4000" dirty="0">
                <a:solidFill>
                  <a:srgbClr val="477DC7"/>
                </a:solidFill>
              </a:rPr>
              <a:t>神经网络</a:t>
            </a:r>
            <a:endParaRPr lang="en" sz="4000" dirty="0">
              <a:solidFill>
                <a:srgbClr val="477DC7"/>
              </a:solidFill>
            </a:endParaRPr>
          </a:p>
        </p:txBody>
      </p:sp>
      <p:sp>
        <p:nvSpPr>
          <p:cNvPr id="939" name="Shape 939"/>
          <p:cNvSpPr txBox="1"/>
          <p:nvPr/>
        </p:nvSpPr>
        <p:spPr>
          <a:xfrm>
            <a:off x="5553941" y="4287939"/>
            <a:ext cx="3600396" cy="307777"/>
          </a:xfrm>
          <a:prstGeom prst="rect">
            <a:avLst/>
          </a:prstGeom>
          <a:noFill/>
          <a:ln>
            <a:noFill/>
          </a:ln>
        </p:spPr>
        <p:txBody>
          <a:bodyPr lIns="91425" tIns="45700" rIns="91425" bIns="45700" anchor="ctr" anchorCtr="0">
            <a:noAutofit/>
          </a:bodyPr>
          <a:lstStyle/>
          <a:p>
            <a:endParaRPr lang="en-US" altLang="zh-CN" b="1" dirty="0"/>
          </a:p>
        </p:txBody>
      </p:sp>
      <p:sp>
        <p:nvSpPr>
          <p:cNvPr id="3" name="文本框 2">
            <a:extLst>
              <a:ext uri="{FF2B5EF4-FFF2-40B4-BE49-F238E27FC236}">
                <a16:creationId xmlns:a16="http://schemas.microsoft.com/office/drawing/2014/main" id="{2299FD17-B4E5-5544-B4DF-5724FA03E893}"/>
              </a:ext>
            </a:extLst>
          </p:cNvPr>
          <p:cNvSpPr txBox="1"/>
          <p:nvPr/>
        </p:nvSpPr>
        <p:spPr>
          <a:xfrm>
            <a:off x="395536" y="1347614"/>
            <a:ext cx="3472425" cy="307777"/>
          </a:xfrm>
          <a:prstGeom prst="rect">
            <a:avLst/>
          </a:prstGeom>
          <a:noFill/>
        </p:spPr>
        <p:txBody>
          <a:bodyPr wrap="none" rtlCol="0">
            <a:spAutoFit/>
          </a:bodyPr>
          <a:lstStyle/>
          <a:p>
            <a:r>
              <a:rPr kumimoji="1" lang="zh-CN" altLang="en-US" b="1" dirty="0"/>
              <a:t>卷积层</a:t>
            </a:r>
            <a:r>
              <a:rPr kumimoji="1" lang="en-US" altLang="zh-CN" b="1" dirty="0"/>
              <a:t>&amp;</a:t>
            </a:r>
            <a:r>
              <a:rPr kumimoji="1" lang="zh-CN" altLang="en-US" b="1" dirty="0"/>
              <a:t>卷积核</a:t>
            </a:r>
            <a:r>
              <a:rPr kumimoji="1" lang="zh-CN" altLang="en-US" dirty="0"/>
              <a:t>（</a:t>
            </a:r>
            <a:r>
              <a:rPr lang="zh-CN" altLang="en-US" dirty="0">
                <a:solidFill>
                  <a:srgbClr val="FF0000"/>
                </a:solidFill>
              </a:rPr>
              <a:t> convolution kernel </a:t>
            </a:r>
            <a:r>
              <a:rPr kumimoji="1" lang="zh-CN" altLang="en-US" dirty="0"/>
              <a:t>）：</a:t>
            </a:r>
          </a:p>
        </p:txBody>
      </p:sp>
      <p:pic>
        <p:nvPicPr>
          <p:cNvPr id="10" name="图片 9" descr="屏幕剪辑">
            <a:extLst>
              <a:ext uri="{FF2B5EF4-FFF2-40B4-BE49-F238E27FC236}">
                <a16:creationId xmlns:a16="http://schemas.microsoft.com/office/drawing/2014/main" id="{0870C7B0-21F7-A94F-BBCE-30B0E8EDC6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536" y="2291012"/>
            <a:ext cx="7316194" cy="2707849"/>
          </a:xfrm>
          <a:prstGeom prst="rect">
            <a:avLst/>
          </a:prstGeom>
        </p:spPr>
      </p:pic>
      <p:pic>
        <p:nvPicPr>
          <p:cNvPr id="8" name="图片 7" descr="屏幕剪辑">
            <a:extLst>
              <a:ext uri="{FF2B5EF4-FFF2-40B4-BE49-F238E27FC236}">
                <a16:creationId xmlns:a16="http://schemas.microsoft.com/office/drawing/2014/main" id="{0EB676AB-5873-1448-B59E-267A460D39E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66889" y="887140"/>
            <a:ext cx="3774104" cy="1601557"/>
          </a:xfrm>
          <a:prstGeom prst="rect">
            <a:avLst/>
          </a:prstGeom>
        </p:spPr>
      </p:pic>
    </p:spTree>
    <p:extLst>
      <p:ext uri="{BB962C8B-B14F-4D97-AF65-F5344CB8AC3E}">
        <p14:creationId xmlns:p14="http://schemas.microsoft.com/office/powerpoint/2010/main" val="107798574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946"/>
                                        </p:tgtEl>
                                        <p:attrNameLst>
                                          <p:attrName>style.visibility</p:attrName>
                                        </p:attrNameLst>
                                      </p:cBhvr>
                                      <p:to>
                                        <p:strVal val="visible"/>
                                      </p:to>
                                    </p:set>
                                    <p:anim calcmode="lin" valueType="num">
                                      <p:cBhvr>
                                        <p:cTn id="7" dur="500" fill="hold"/>
                                        <p:tgtEl>
                                          <p:spTgt spid="946"/>
                                        </p:tgtEl>
                                        <p:attrNameLst>
                                          <p:attrName>ppt_w</p:attrName>
                                        </p:attrNameLst>
                                      </p:cBhvr>
                                      <p:tavLst>
                                        <p:tav tm="0">
                                          <p:val>
                                            <p:fltVal val="0"/>
                                          </p:val>
                                        </p:tav>
                                        <p:tav tm="100000">
                                          <p:val>
                                            <p:strVal val="#ppt_w"/>
                                          </p:val>
                                        </p:tav>
                                      </p:tavLst>
                                    </p:anim>
                                    <p:anim calcmode="lin" valueType="num">
                                      <p:cBhvr>
                                        <p:cTn id="8" dur="500" fill="hold"/>
                                        <p:tgtEl>
                                          <p:spTgt spid="946"/>
                                        </p:tgtEl>
                                        <p:attrNameLst>
                                          <p:attrName>ppt_h</p:attrName>
                                        </p:attrNameLst>
                                      </p:cBhvr>
                                      <p:tavLst>
                                        <p:tav tm="0">
                                          <p:val>
                                            <p:fltVal val="0"/>
                                          </p:val>
                                        </p:tav>
                                        <p:tav tm="100000">
                                          <p:val>
                                            <p:strVal val="#ppt_h"/>
                                          </p:val>
                                        </p:tav>
                                      </p:tavLst>
                                    </p:anim>
                                    <p:animEffect transition="in" filter="fade">
                                      <p:cBhvr>
                                        <p:cTn id="9" dur="500"/>
                                        <p:tgtEl>
                                          <p:spTgt spid="946"/>
                                        </p:tgtEl>
                                      </p:cBhvr>
                                    </p:animEffect>
                                  </p:childTnLst>
                                </p:cTn>
                              </p:par>
                            </p:childTnLst>
                          </p:cTn>
                        </p:par>
                      </p:childTnLst>
                    </p:cTn>
                  </p:par>
                  <p:par>
                    <p:cTn id="10" fill="hold">
                      <p:stCondLst>
                        <p:cond delay="indefinite"/>
                      </p:stCondLst>
                      <p:childTnLst>
                        <p:par>
                          <p:cTn id="11" fill="hold">
                            <p:stCondLst>
                              <p:cond delay="0"/>
                            </p:stCondLst>
                            <p:childTnLst>
                              <p:par>
                                <p:cTn id="12" presetID="5" presetClass="entr" presetSubtype="10"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checkerboard(across)">
                                      <p:cBhvr>
                                        <p:cTn id="14" dur="500"/>
                                        <p:tgtEl>
                                          <p:spTgt spid="8"/>
                                        </p:tgtEl>
                                      </p:cBhvr>
                                    </p:animEffect>
                                  </p:childTnLst>
                                </p:cTn>
                              </p:par>
                            </p:childTnLst>
                          </p:cTn>
                        </p:par>
                      </p:childTnLst>
                    </p:cTn>
                  </p:par>
                  <p:par>
                    <p:cTn id="15" fill="hold">
                      <p:stCondLst>
                        <p:cond delay="indefinite"/>
                      </p:stCondLst>
                      <p:childTnLst>
                        <p:par>
                          <p:cTn id="16" fill="hold">
                            <p:stCondLst>
                              <p:cond delay="0"/>
                            </p:stCondLst>
                            <p:childTnLst>
                              <p:par>
                                <p:cTn id="17" presetID="5" presetClass="entr" presetSubtype="1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checkerboard(across)">
                                      <p:cBhvr>
                                        <p:cTn id="1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930"/>
        <p:cNvGrpSpPr/>
        <p:nvPr/>
      </p:nvGrpSpPr>
      <p:grpSpPr>
        <a:xfrm>
          <a:off x="0" y="0"/>
          <a:ext cx="0" cy="0"/>
          <a:chOff x="0" y="0"/>
          <a:chExt cx="0" cy="0"/>
        </a:xfrm>
      </p:grpSpPr>
      <p:sp>
        <p:nvSpPr>
          <p:cNvPr id="946" name="Shape 946"/>
          <p:cNvSpPr txBox="1">
            <a:spLocks noGrp="1"/>
          </p:cNvSpPr>
          <p:nvPr>
            <p:ph type="title"/>
          </p:nvPr>
        </p:nvSpPr>
        <p:spPr>
          <a:xfrm>
            <a:off x="128999" y="0"/>
            <a:ext cx="3865310" cy="699542"/>
          </a:xfrm>
          <a:prstGeom prst="rect">
            <a:avLst/>
          </a:prstGeom>
        </p:spPr>
        <p:txBody>
          <a:bodyPr lIns="91425" tIns="91425" rIns="91425" bIns="91425" anchor="ctr" anchorCtr="0">
            <a:noAutofit/>
          </a:bodyPr>
          <a:lstStyle/>
          <a:p>
            <a:pPr lvl="0" rtl="0">
              <a:spcBef>
                <a:spcPts val="0"/>
              </a:spcBef>
              <a:buClr>
                <a:schemeClr val="dk1"/>
              </a:buClr>
              <a:buSzPct val="27500"/>
              <a:buFont typeface="Arial"/>
              <a:buNone/>
            </a:pPr>
            <a:r>
              <a:rPr lang="zh-CN" altLang="en" sz="4000" dirty="0">
                <a:solidFill>
                  <a:srgbClr val="477DC7"/>
                </a:solidFill>
              </a:rPr>
              <a:t>卷积</a:t>
            </a:r>
            <a:r>
              <a:rPr lang="zh-CN" altLang="en-US" sz="4000" dirty="0">
                <a:solidFill>
                  <a:srgbClr val="477DC7"/>
                </a:solidFill>
              </a:rPr>
              <a:t>神经网络</a:t>
            </a:r>
            <a:endParaRPr lang="en" sz="4000" dirty="0">
              <a:solidFill>
                <a:srgbClr val="477DC7"/>
              </a:solidFill>
            </a:endParaRPr>
          </a:p>
        </p:txBody>
      </p:sp>
      <p:sp>
        <p:nvSpPr>
          <p:cNvPr id="939" name="Shape 939"/>
          <p:cNvSpPr txBox="1"/>
          <p:nvPr/>
        </p:nvSpPr>
        <p:spPr>
          <a:xfrm>
            <a:off x="5553941" y="4287939"/>
            <a:ext cx="3600396" cy="307777"/>
          </a:xfrm>
          <a:prstGeom prst="rect">
            <a:avLst/>
          </a:prstGeom>
          <a:noFill/>
          <a:ln>
            <a:noFill/>
          </a:ln>
        </p:spPr>
        <p:txBody>
          <a:bodyPr lIns="91425" tIns="45700" rIns="91425" bIns="45700" anchor="ctr" anchorCtr="0">
            <a:noAutofit/>
          </a:bodyPr>
          <a:lstStyle/>
          <a:p>
            <a:endParaRPr lang="en-US" altLang="zh-CN" b="1" dirty="0"/>
          </a:p>
        </p:txBody>
      </p:sp>
      <p:sp>
        <p:nvSpPr>
          <p:cNvPr id="3" name="文本框 2">
            <a:extLst>
              <a:ext uri="{FF2B5EF4-FFF2-40B4-BE49-F238E27FC236}">
                <a16:creationId xmlns:a16="http://schemas.microsoft.com/office/drawing/2014/main" id="{2299FD17-B4E5-5544-B4DF-5724FA03E893}"/>
              </a:ext>
            </a:extLst>
          </p:cNvPr>
          <p:cNvSpPr txBox="1"/>
          <p:nvPr/>
        </p:nvSpPr>
        <p:spPr>
          <a:xfrm>
            <a:off x="395536" y="1347614"/>
            <a:ext cx="2347117" cy="307777"/>
          </a:xfrm>
          <a:prstGeom prst="rect">
            <a:avLst/>
          </a:prstGeom>
          <a:noFill/>
        </p:spPr>
        <p:txBody>
          <a:bodyPr wrap="none" rtlCol="0">
            <a:spAutoFit/>
          </a:bodyPr>
          <a:lstStyle/>
          <a:p>
            <a:r>
              <a:rPr kumimoji="1" lang="zh-CN" altLang="en-US" b="1" dirty="0"/>
              <a:t>汇聚层（</a:t>
            </a:r>
            <a:r>
              <a:rPr kumimoji="1" lang="en-US" altLang="zh-CN" b="1" dirty="0"/>
              <a:t>Max</a:t>
            </a:r>
            <a:r>
              <a:rPr kumimoji="1" lang="zh-CN" altLang="en-US" b="1" dirty="0"/>
              <a:t> </a:t>
            </a:r>
            <a:r>
              <a:rPr kumimoji="1" lang="en-US" altLang="zh-CN" b="1" dirty="0"/>
              <a:t>pooling</a:t>
            </a:r>
            <a:r>
              <a:rPr kumimoji="1" lang="zh-CN" altLang="en-US" b="1" dirty="0"/>
              <a:t>）</a:t>
            </a:r>
            <a:r>
              <a:rPr kumimoji="1" lang="zh-CN" altLang="en-US" dirty="0"/>
              <a:t>：</a:t>
            </a:r>
          </a:p>
        </p:txBody>
      </p:sp>
      <p:pic>
        <p:nvPicPr>
          <p:cNvPr id="7" name="图片 6" descr="屏幕剪辑">
            <a:extLst>
              <a:ext uri="{FF2B5EF4-FFF2-40B4-BE49-F238E27FC236}">
                <a16:creationId xmlns:a16="http://schemas.microsoft.com/office/drawing/2014/main" id="{D1461805-BBF4-484C-A1C0-68C8C89F6B17}"/>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403648" y="2067694"/>
            <a:ext cx="4916338" cy="2795901"/>
          </a:xfrm>
          <a:prstGeom prst="rect">
            <a:avLst/>
          </a:prstGeom>
        </p:spPr>
      </p:pic>
      <p:sp>
        <p:nvSpPr>
          <p:cNvPr id="2" name="文本框 1">
            <a:extLst>
              <a:ext uri="{FF2B5EF4-FFF2-40B4-BE49-F238E27FC236}">
                <a16:creationId xmlns:a16="http://schemas.microsoft.com/office/drawing/2014/main" id="{6A6DDC40-49F9-0A46-857B-D77B5075ECA5}"/>
              </a:ext>
            </a:extLst>
          </p:cNvPr>
          <p:cNvSpPr txBox="1"/>
          <p:nvPr/>
        </p:nvSpPr>
        <p:spPr>
          <a:xfrm>
            <a:off x="2627784" y="1347614"/>
            <a:ext cx="5445722" cy="307777"/>
          </a:xfrm>
          <a:prstGeom prst="rect">
            <a:avLst/>
          </a:prstGeom>
          <a:noFill/>
        </p:spPr>
        <p:txBody>
          <a:bodyPr wrap="none" rtlCol="0">
            <a:spAutoFit/>
          </a:bodyPr>
          <a:lstStyle/>
          <a:p>
            <a:r>
              <a:rPr lang="en" altLang="zh-CN" dirty="0"/>
              <a:t>Max pooling </a:t>
            </a:r>
            <a:r>
              <a:rPr lang="zh-CN" altLang="en-US" dirty="0"/>
              <a:t>的主要功能是 </a:t>
            </a:r>
            <a:r>
              <a:rPr lang="en" altLang="zh-CN" dirty="0"/>
              <a:t>downsampling</a:t>
            </a:r>
            <a:r>
              <a:rPr lang="zh-CN" altLang="en" dirty="0"/>
              <a:t>，</a:t>
            </a:r>
            <a:r>
              <a:rPr lang="zh-CN" altLang="en-US" dirty="0"/>
              <a:t>却不会损坏识别结果。</a:t>
            </a:r>
            <a:endParaRPr kumimoji="1" lang="zh-CN" altLang="en-US" dirty="0"/>
          </a:p>
        </p:txBody>
      </p:sp>
    </p:spTree>
    <p:extLst>
      <p:ext uri="{BB962C8B-B14F-4D97-AF65-F5344CB8AC3E}">
        <p14:creationId xmlns:p14="http://schemas.microsoft.com/office/powerpoint/2010/main" val="2027762534"/>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946"/>
                                        </p:tgtEl>
                                        <p:attrNameLst>
                                          <p:attrName>style.visibility</p:attrName>
                                        </p:attrNameLst>
                                      </p:cBhvr>
                                      <p:to>
                                        <p:strVal val="visible"/>
                                      </p:to>
                                    </p:set>
                                    <p:anim calcmode="lin" valueType="num">
                                      <p:cBhvr>
                                        <p:cTn id="7" dur="500" fill="hold"/>
                                        <p:tgtEl>
                                          <p:spTgt spid="946"/>
                                        </p:tgtEl>
                                        <p:attrNameLst>
                                          <p:attrName>ppt_w</p:attrName>
                                        </p:attrNameLst>
                                      </p:cBhvr>
                                      <p:tavLst>
                                        <p:tav tm="0">
                                          <p:val>
                                            <p:fltVal val="0"/>
                                          </p:val>
                                        </p:tav>
                                        <p:tav tm="100000">
                                          <p:val>
                                            <p:strVal val="#ppt_w"/>
                                          </p:val>
                                        </p:tav>
                                      </p:tavLst>
                                    </p:anim>
                                    <p:anim calcmode="lin" valueType="num">
                                      <p:cBhvr>
                                        <p:cTn id="8" dur="500" fill="hold"/>
                                        <p:tgtEl>
                                          <p:spTgt spid="946"/>
                                        </p:tgtEl>
                                        <p:attrNameLst>
                                          <p:attrName>ppt_h</p:attrName>
                                        </p:attrNameLst>
                                      </p:cBhvr>
                                      <p:tavLst>
                                        <p:tav tm="0">
                                          <p:val>
                                            <p:fltVal val="0"/>
                                          </p:val>
                                        </p:tav>
                                        <p:tav tm="100000">
                                          <p:val>
                                            <p:strVal val="#ppt_h"/>
                                          </p:val>
                                        </p:tav>
                                      </p:tavLst>
                                    </p:anim>
                                    <p:animEffect transition="in" filter="fade">
                                      <p:cBhvr>
                                        <p:cTn id="9" dur="500"/>
                                        <p:tgtEl>
                                          <p:spTgt spid="9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grpSp>
        <p:nvGrpSpPr>
          <p:cNvPr id="431" name="Shape 431"/>
          <p:cNvGrpSpPr/>
          <p:nvPr/>
        </p:nvGrpSpPr>
        <p:grpSpPr>
          <a:xfrm>
            <a:off x="2828834" y="1337812"/>
            <a:ext cx="3436849" cy="3472014"/>
            <a:chOff x="2898736" y="1387425"/>
            <a:chExt cx="3351207" cy="3385497"/>
          </a:xfrm>
        </p:grpSpPr>
        <p:grpSp>
          <p:nvGrpSpPr>
            <p:cNvPr id="432" name="Shape 432"/>
            <p:cNvGrpSpPr/>
            <p:nvPr/>
          </p:nvGrpSpPr>
          <p:grpSpPr>
            <a:xfrm>
              <a:off x="2898736" y="1387425"/>
              <a:ext cx="3351207" cy="1623015"/>
              <a:chOff x="2843808" y="1272389"/>
              <a:chExt cx="3351207" cy="1623015"/>
            </a:xfrm>
          </p:grpSpPr>
          <p:sp>
            <p:nvSpPr>
              <p:cNvPr id="433" name="Shape 433"/>
              <p:cNvSpPr/>
              <p:nvPr/>
            </p:nvSpPr>
            <p:spPr>
              <a:xfrm rot="-2700000">
                <a:off x="2956749" y="1634818"/>
                <a:ext cx="1397133" cy="898157"/>
              </a:xfrm>
              <a:custGeom>
                <a:avLst/>
                <a:gdLst/>
                <a:ahLst/>
                <a:cxnLst/>
                <a:rect l="0" t="0" r="0" b="0"/>
                <a:pathLst>
                  <a:path w="120000" h="120000" extrusionOk="0">
                    <a:moveTo>
                      <a:pt x="7927" y="0"/>
                    </a:moveTo>
                    <a:lnTo>
                      <a:pt x="112072" y="0"/>
                    </a:lnTo>
                    <a:cubicBezTo>
                      <a:pt x="116450" y="0"/>
                      <a:pt x="120000" y="5520"/>
                      <a:pt x="120000" y="12331"/>
                    </a:cubicBezTo>
                    <a:lnTo>
                      <a:pt x="120000" y="120000"/>
                    </a:lnTo>
                    <a:lnTo>
                      <a:pt x="106278" y="120000"/>
                    </a:lnTo>
                    <a:lnTo>
                      <a:pt x="106278" y="39855"/>
                    </a:lnTo>
                    <a:cubicBezTo>
                      <a:pt x="106278" y="33000"/>
                      <a:pt x="102705" y="27442"/>
                      <a:pt x="98298" y="27442"/>
                    </a:cubicBezTo>
                    <a:lnTo>
                      <a:pt x="21701" y="27442"/>
                    </a:lnTo>
                    <a:cubicBezTo>
                      <a:pt x="17294" y="27442"/>
                      <a:pt x="13721" y="33000"/>
                      <a:pt x="13721" y="39855"/>
                    </a:cubicBezTo>
                    <a:lnTo>
                      <a:pt x="13721" y="120000"/>
                    </a:lnTo>
                    <a:lnTo>
                      <a:pt x="0" y="120000"/>
                    </a:lnTo>
                    <a:lnTo>
                      <a:pt x="0" y="12331"/>
                    </a:lnTo>
                    <a:cubicBezTo>
                      <a:pt x="0" y="5520"/>
                      <a:pt x="3549" y="0"/>
                      <a:pt x="7927" y="0"/>
                    </a:cubicBezTo>
                    <a:close/>
                  </a:path>
                </a:pathLst>
              </a:custGeom>
              <a:solidFill>
                <a:srgbClr val="477DC7"/>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434" name="Shape 434"/>
              <p:cNvSpPr/>
              <p:nvPr/>
            </p:nvSpPr>
            <p:spPr>
              <a:xfrm rot="2700000">
                <a:off x="4684941" y="1634819"/>
                <a:ext cx="1397133" cy="898157"/>
              </a:xfrm>
              <a:custGeom>
                <a:avLst/>
                <a:gdLst/>
                <a:ahLst/>
                <a:cxnLst/>
                <a:rect l="0" t="0" r="0" b="0"/>
                <a:pathLst>
                  <a:path w="120000" h="120000" extrusionOk="0">
                    <a:moveTo>
                      <a:pt x="7927" y="0"/>
                    </a:moveTo>
                    <a:lnTo>
                      <a:pt x="112072" y="0"/>
                    </a:lnTo>
                    <a:cubicBezTo>
                      <a:pt x="116450" y="0"/>
                      <a:pt x="120000" y="5520"/>
                      <a:pt x="120000" y="12331"/>
                    </a:cubicBezTo>
                    <a:lnTo>
                      <a:pt x="120000" y="120000"/>
                    </a:lnTo>
                    <a:lnTo>
                      <a:pt x="106278" y="120000"/>
                    </a:lnTo>
                    <a:lnTo>
                      <a:pt x="106278" y="39855"/>
                    </a:lnTo>
                    <a:cubicBezTo>
                      <a:pt x="106278" y="33000"/>
                      <a:pt x="102705" y="27442"/>
                      <a:pt x="98298" y="27442"/>
                    </a:cubicBezTo>
                    <a:lnTo>
                      <a:pt x="21701" y="27442"/>
                    </a:lnTo>
                    <a:cubicBezTo>
                      <a:pt x="17294" y="27442"/>
                      <a:pt x="13721" y="33000"/>
                      <a:pt x="13721" y="39855"/>
                    </a:cubicBezTo>
                    <a:lnTo>
                      <a:pt x="13721" y="120000"/>
                    </a:lnTo>
                    <a:lnTo>
                      <a:pt x="0" y="120000"/>
                    </a:lnTo>
                    <a:lnTo>
                      <a:pt x="0" y="12331"/>
                    </a:lnTo>
                    <a:cubicBezTo>
                      <a:pt x="0" y="5520"/>
                      <a:pt x="3549" y="0"/>
                      <a:pt x="7927" y="0"/>
                    </a:cubicBezTo>
                    <a:close/>
                  </a:path>
                </a:pathLst>
              </a:custGeom>
              <a:solidFill>
                <a:srgbClr val="477DC7"/>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grpSp>
        <p:grpSp>
          <p:nvGrpSpPr>
            <p:cNvPr id="435" name="Shape 435"/>
            <p:cNvGrpSpPr/>
            <p:nvPr/>
          </p:nvGrpSpPr>
          <p:grpSpPr>
            <a:xfrm rot="10800000" flipH="1">
              <a:off x="2898736" y="3149907"/>
              <a:ext cx="3351207" cy="1623015"/>
              <a:chOff x="2843808" y="1272389"/>
              <a:chExt cx="3351207" cy="1623015"/>
            </a:xfrm>
          </p:grpSpPr>
          <p:sp>
            <p:nvSpPr>
              <p:cNvPr id="436" name="Shape 436"/>
              <p:cNvSpPr/>
              <p:nvPr/>
            </p:nvSpPr>
            <p:spPr>
              <a:xfrm rot="-2700000">
                <a:off x="2956749" y="1634818"/>
                <a:ext cx="1397133" cy="898157"/>
              </a:xfrm>
              <a:custGeom>
                <a:avLst/>
                <a:gdLst/>
                <a:ahLst/>
                <a:cxnLst/>
                <a:rect l="0" t="0" r="0" b="0"/>
                <a:pathLst>
                  <a:path w="120000" h="120000" extrusionOk="0">
                    <a:moveTo>
                      <a:pt x="7927" y="0"/>
                    </a:moveTo>
                    <a:lnTo>
                      <a:pt x="112072" y="0"/>
                    </a:lnTo>
                    <a:cubicBezTo>
                      <a:pt x="116450" y="0"/>
                      <a:pt x="120000" y="5520"/>
                      <a:pt x="120000" y="12331"/>
                    </a:cubicBezTo>
                    <a:lnTo>
                      <a:pt x="120000" y="120000"/>
                    </a:lnTo>
                    <a:lnTo>
                      <a:pt x="106278" y="120000"/>
                    </a:lnTo>
                    <a:lnTo>
                      <a:pt x="106278" y="39855"/>
                    </a:lnTo>
                    <a:cubicBezTo>
                      <a:pt x="106278" y="33000"/>
                      <a:pt x="102705" y="27442"/>
                      <a:pt x="98298" y="27442"/>
                    </a:cubicBezTo>
                    <a:lnTo>
                      <a:pt x="21701" y="27442"/>
                    </a:lnTo>
                    <a:cubicBezTo>
                      <a:pt x="17294" y="27442"/>
                      <a:pt x="13721" y="33000"/>
                      <a:pt x="13721" y="39855"/>
                    </a:cubicBezTo>
                    <a:lnTo>
                      <a:pt x="13721" y="120000"/>
                    </a:lnTo>
                    <a:lnTo>
                      <a:pt x="0" y="120000"/>
                    </a:lnTo>
                    <a:lnTo>
                      <a:pt x="0" y="12331"/>
                    </a:lnTo>
                    <a:cubicBezTo>
                      <a:pt x="0" y="5520"/>
                      <a:pt x="3549" y="0"/>
                      <a:pt x="7927" y="0"/>
                    </a:cubicBezTo>
                    <a:close/>
                  </a:path>
                </a:pathLst>
              </a:custGeom>
              <a:solidFill>
                <a:srgbClr val="477DC7"/>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437" name="Shape 437"/>
              <p:cNvSpPr/>
              <p:nvPr/>
            </p:nvSpPr>
            <p:spPr>
              <a:xfrm rot="2700000">
                <a:off x="4684941" y="1634819"/>
                <a:ext cx="1397133" cy="898157"/>
              </a:xfrm>
              <a:custGeom>
                <a:avLst/>
                <a:gdLst/>
                <a:ahLst/>
                <a:cxnLst/>
                <a:rect l="0" t="0" r="0" b="0"/>
                <a:pathLst>
                  <a:path w="120000" h="120000" extrusionOk="0">
                    <a:moveTo>
                      <a:pt x="7927" y="0"/>
                    </a:moveTo>
                    <a:lnTo>
                      <a:pt x="112072" y="0"/>
                    </a:lnTo>
                    <a:cubicBezTo>
                      <a:pt x="116450" y="0"/>
                      <a:pt x="120000" y="5520"/>
                      <a:pt x="120000" y="12331"/>
                    </a:cubicBezTo>
                    <a:lnTo>
                      <a:pt x="120000" y="120000"/>
                    </a:lnTo>
                    <a:lnTo>
                      <a:pt x="106278" y="120000"/>
                    </a:lnTo>
                    <a:lnTo>
                      <a:pt x="106278" y="39855"/>
                    </a:lnTo>
                    <a:cubicBezTo>
                      <a:pt x="106278" y="33000"/>
                      <a:pt x="102705" y="27442"/>
                      <a:pt x="98298" y="27442"/>
                    </a:cubicBezTo>
                    <a:lnTo>
                      <a:pt x="21701" y="27442"/>
                    </a:lnTo>
                    <a:cubicBezTo>
                      <a:pt x="17294" y="27442"/>
                      <a:pt x="13721" y="33000"/>
                      <a:pt x="13721" y="39855"/>
                    </a:cubicBezTo>
                    <a:lnTo>
                      <a:pt x="13721" y="120000"/>
                    </a:lnTo>
                    <a:lnTo>
                      <a:pt x="0" y="120000"/>
                    </a:lnTo>
                    <a:lnTo>
                      <a:pt x="0" y="12331"/>
                    </a:lnTo>
                    <a:cubicBezTo>
                      <a:pt x="0" y="5520"/>
                      <a:pt x="3549" y="0"/>
                      <a:pt x="7927" y="0"/>
                    </a:cubicBezTo>
                    <a:close/>
                  </a:path>
                </a:pathLst>
              </a:custGeom>
              <a:solidFill>
                <a:srgbClr val="477DC7"/>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grpSp>
      </p:grpSp>
      <p:grpSp>
        <p:nvGrpSpPr>
          <p:cNvPr id="3" name="组合 2"/>
          <p:cNvGrpSpPr/>
          <p:nvPr/>
        </p:nvGrpSpPr>
        <p:grpSpPr>
          <a:xfrm>
            <a:off x="3034716" y="2622750"/>
            <a:ext cx="648071" cy="485627"/>
            <a:chOff x="3034716" y="2622750"/>
            <a:chExt cx="648071" cy="485627"/>
          </a:xfrm>
        </p:grpSpPr>
        <p:sp>
          <p:nvSpPr>
            <p:cNvPr id="438" name="Shape 438"/>
            <p:cNvSpPr/>
            <p:nvPr/>
          </p:nvSpPr>
          <p:spPr>
            <a:xfrm>
              <a:off x="3115938" y="2622750"/>
              <a:ext cx="485627" cy="485627"/>
            </a:xfrm>
            <a:prstGeom prst="ellipse">
              <a:avLst/>
            </a:prstGeom>
            <a:solidFill>
              <a:srgbClr val="477DC7"/>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443" name="Shape 443"/>
            <p:cNvSpPr txBox="1"/>
            <p:nvPr/>
          </p:nvSpPr>
          <p:spPr>
            <a:xfrm>
              <a:off x="3034716" y="2659577"/>
              <a:ext cx="648071" cy="400109"/>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 sz="2000" b="1" dirty="0">
                  <a:solidFill>
                    <a:schemeClr val="lt1"/>
                  </a:solidFill>
                  <a:latin typeface="Arial"/>
                  <a:ea typeface="Arial"/>
                  <a:cs typeface="Arial"/>
                  <a:sym typeface="Arial"/>
                </a:rPr>
                <a:t>01</a:t>
              </a:r>
            </a:p>
          </p:txBody>
        </p:sp>
      </p:grpSp>
      <p:grpSp>
        <p:nvGrpSpPr>
          <p:cNvPr id="4" name="组合 3"/>
          <p:cNvGrpSpPr/>
          <p:nvPr/>
        </p:nvGrpSpPr>
        <p:grpSpPr>
          <a:xfrm>
            <a:off x="4463253" y="1732309"/>
            <a:ext cx="648071" cy="485627"/>
            <a:chOff x="4463253" y="1732309"/>
            <a:chExt cx="648071" cy="485627"/>
          </a:xfrm>
        </p:grpSpPr>
        <p:sp>
          <p:nvSpPr>
            <p:cNvPr id="441" name="Shape 441"/>
            <p:cNvSpPr/>
            <p:nvPr/>
          </p:nvSpPr>
          <p:spPr>
            <a:xfrm>
              <a:off x="4544475" y="1732309"/>
              <a:ext cx="485627" cy="485627"/>
            </a:xfrm>
            <a:prstGeom prst="ellipse">
              <a:avLst/>
            </a:prstGeom>
            <a:solidFill>
              <a:srgbClr val="477DC7"/>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444" name="Shape 444"/>
            <p:cNvSpPr txBox="1"/>
            <p:nvPr/>
          </p:nvSpPr>
          <p:spPr>
            <a:xfrm>
              <a:off x="4463253" y="1775068"/>
              <a:ext cx="648071" cy="400109"/>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 sz="2000" b="1">
                  <a:solidFill>
                    <a:schemeClr val="lt1"/>
                  </a:solidFill>
                  <a:latin typeface="Arial"/>
                  <a:ea typeface="Arial"/>
                  <a:cs typeface="Arial"/>
                  <a:sym typeface="Arial"/>
                </a:rPr>
                <a:t>02</a:t>
              </a:r>
            </a:p>
          </p:txBody>
        </p:sp>
      </p:grpSp>
      <p:grpSp>
        <p:nvGrpSpPr>
          <p:cNvPr id="6" name="组合 5"/>
          <p:cNvGrpSpPr/>
          <p:nvPr/>
        </p:nvGrpSpPr>
        <p:grpSpPr>
          <a:xfrm>
            <a:off x="5237407" y="3041390"/>
            <a:ext cx="648071" cy="485627"/>
            <a:chOff x="5237407" y="3041390"/>
            <a:chExt cx="648071" cy="485627"/>
          </a:xfrm>
        </p:grpSpPr>
        <p:sp>
          <p:nvSpPr>
            <p:cNvPr id="440" name="Shape 440"/>
            <p:cNvSpPr/>
            <p:nvPr/>
          </p:nvSpPr>
          <p:spPr>
            <a:xfrm>
              <a:off x="5318630" y="3041390"/>
              <a:ext cx="485627" cy="485627"/>
            </a:xfrm>
            <a:prstGeom prst="ellipse">
              <a:avLst/>
            </a:prstGeom>
            <a:solidFill>
              <a:srgbClr val="477DC7"/>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445" name="Shape 445"/>
            <p:cNvSpPr txBox="1"/>
            <p:nvPr/>
          </p:nvSpPr>
          <p:spPr>
            <a:xfrm>
              <a:off x="5237407" y="3084540"/>
              <a:ext cx="648071" cy="400109"/>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 sz="2000" b="1">
                  <a:solidFill>
                    <a:schemeClr val="lt1"/>
                  </a:solidFill>
                  <a:latin typeface="Arial"/>
                  <a:ea typeface="Arial"/>
                  <a:cs typeface="Arial"/>
                  <a:sym typeface="Arial"/>
                </a:rPr>
                <a:t>03</a:t>
              </a:r>
            </a:p>
          </p:txBody>
        </p:sp>
      </p:grpSp>
      <p:grpSp>
        <p:nvGrpSpPr>
          <p:cNvPr id="5" name="组合 4"/>
          <p:cNvGrpSpPr/>
          <p:nvPr/>
        </p:nvGrpSpPr>
        <p:grpSpPr>
          <a:xfrm>
            <a:off x="4024726" y="4025276"/>
            <a:ext cx="648071" cy="485627"/>
            <a:chOff x="4024726" y="4025276"/>
            <a:chExt cx="648071" cy="485627"/>
          </a:xfrm>
        </p:grpSpPr>
        <p:sp>
          <p:nvSpPr>
            <p:cNvPr id="439" name="Shape 439"/>
            <p:cNvSpPr/>
            <p:nvPr/>
          </p:nvSpPr>
          <p:spPr>
            <a:xfrm>
              <a:off x="4105948" y="4025276"/>
              <a:ext cx="485627" cy="485627"/>
            </a:xfrm>
            <a:prstGeom prst="ellipse">
              <a:avLst/>
            </a:prstGeom>
            <a:solidFill>
              <a:srgbClr val="477DC7"/>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446" name="Shape 446"/>
            <p:cNvSpPr txBox="1"/>
            <p:nvPr/>
          </p:nvSpPr>
          <p:spPr>
            <a:xfrm>
              <a:off x="4024726" y="4068035"/>
              <a:ext cx="648071" cy="400109"/>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 sz="2000" b="1" dirty="0">
                  <a:solidFill>
                    <a:schemeClr val="lt1"/>
                  </a:solidFill>
                  <a:latin typeface="Arial"/>
                  <a:ea typeface="Arial"/>
                  <a:cs typeface="Arial"/>
                  <a:sym typeface="Arial"/>
                </a:rPr>
                <a:t>04</a:t>
              </a:r>
            </a:p>
          </p:txBody>
        </p:sp>
      </p:grpSp>
      <p:grpSp>
        <p:nvGrpSpPr>
          <p:cNvPr id="2" name="组合 1"/>
          <p:cNvGrpSpPr/>
          <p:nvPr/>
        </p:nvGrpSpPr>
        <p:grpSpPr>
          <a:xfrm>
            <a:off x="3889448" y="2496309"/>
            <a:ext cx="1279084" cy="1224135"/>
            <a:chOff x="3889448" y="2496309"/>
            <a:chExt cx="1279084" cy="1224135"/>
          </a:xfrm>
        </p:grpSpPr>
        <p:sp>
          <p:nvSpPr>
            <p:cNvPr id="442" name="Shape 442"/>
            <p:cNvSpPr/>
            <p:nvPr/>
          </p:nvSpPr>
          <p:spPr>
            <a:xfrm>
              <a:off x="3927144" y="2496309"/>
              <a:ext cx="1224135" cy="1224135"/>
            </a:xfrm>
            <a:prstGeom prst="ellipse">
              <a:avLst/>
            </a:prstGeom>
            <a:solidFill>
              <a:srgbClr val="477DC7"/>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grpSp>
          <p:nvGrpSpPr>
            <p:cNvPr id="447" name="Shape 447"/>
            <p:cNvGrpSpPr/>
            <p:nvPr/>
          </p:nvGrpSpPr>
          <p:grpSpPr>
            <a:xfrm>
              <a:off x="3889448" y="2887501"/>
              <a:ext cx="1279084" cy="663720"/>
              <a:chOff x="4540737" y="2427008"/>
              <a:chExt cx="1279084" cy="663720"/>
            </a:xfrm>
          </p:grpSpPr>
          <p:sp>
            <p:nvSpPr>
              <p:cNvPr id="448" name="Shape 448"/>
              <p:cNvSpPr txBox="1"/>
              <p:nvPr/>
            </p:nvSpPr>
            <p:spPr>
              <a:xfrm>
                <a:off x="4540737" y="2444397"/>
                <a:ext cx="1261831" cy="646331"/>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endParaRPr lang="en" sz="1200" dirty="0">
                  <a:solidFill>
                    <a:schemeClr val="lt1"/>
                  </a:solidFill>
                  <a:latin typeface="Arial"/>
                  <a:ea typeface="Arial"/>
                  <a:cs typeface="Arial"/>
                  <a:sym typeface="Arial"/>
                </a:endParaRPr>
              </a:p>
            </p:txBody>
          </p:sp>
          <p:sp>
            <p:nvSpPr>
              <p:cNvPr id="449" name="Shape 449"/>
              <p:cNvSpPr txBox="1"/>
              <p:nvPr/>
            </p:nvSpPr>
            <p:spPr>
              <a:xfrm>
                <a:off x="4557990" y="2427008"/>
                <a:ext cx="1261831" cy="307777"/>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zh-CN" altLang="en" sz="1800" b="1" dirty="0">
                    <a:solidFill>
                      <a:schemeClr val="lt1"/>
                    </a:solidFill>
                    <a:latin typeface="Arial"/>
                    <a:ea typeface="Arial"/>
                    <a:cs typeface="Arial"/>
                    <a:sym typeface="Arial"/>
                  </a:rPr>
                  <a:t>预处理</a:t>
                </a:r>
                <a:r>
                  <a:rPr lang="zh-CN" altLang="en-US" sz="1800" b="1" dirty="0">
                    <a:solidFill>
                      <a:schemeClr val="lt1"/>
                    </a:solidFill>
                    <a:latin typeface="Arial"/>
                    <a:ea typeface="Arial"/>
                    <a:cs typeface="Arial"/>
                    <a:sym typeface="Arial"/>
                  </a:rPr>
                  <a:t>技术</a:t>
                </a:r>
                <a:endParaRPr lang="en" sz="1800" b="1" dirty="0">
                  <a:solidFill>
                    <a:schemeClr val="lt1"/>
                  </a:solidFill>
                  <a:latin typeface="Arial"/>
                  <a:ea typeface="Arial"/>
                  <a:cs typeface="Arial"/>
                  <a:sym typeface="Arial"/>
                </a:endParaRPr>
              </a:p>
            </p:txBody>
          </p:sp>
        </p:grpSp>
      </p:grpSp>
      <p:grpSp>
        <p:nvGrpSpPr>
          <p:cNvPr id="450" name="Shape 450"/>
          <p:cNvGrpSpPr/>
          <p:nvPr/>
        </p:nvGrpSpPr>
        <p:grpSpPr>
          <a:xfrm>
            <a:off x="6300191" y="1803384"/>
            <a:ext cx="2664295" cy="1080699"/>
            <a:chOff x="3017858" y="4310610"/>
            <a:chExt cx="1870812" cy="1080699"/>
          </a:xfrm>
        </p:grpSpPr>
        <p:sp>
          <p:nvSpPr>
            <p:cNvPr id="451" name="Shape 451"/>
            <p:cNvSpPr txBox="1"/>
            <p:nvPr/>
          </p:nvSpPr>
          <p:spPr>
            <a:xfrm>
              <a:off x="3021856" y="4560312"/>
              <a:ext cx="1866814" cy="830996"/>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lang="en-US" altLang="zh-CN" sz="1200" dirty="0">
                <a:solidFill>
                  <a:schemeClr val="dk1"/>
                </a:solidFill>
                <a:latin typeface="Arial"/>
                <a:ea typeface="Arial"/>
                <a:cs typeface="Arial"/>
                <a:sym typeface="Arial"/>
              </a:endParaRPr>
            </a:p>
            <a:p>
              <a:pPr marL="0" marR="0" lvl="0" indent="0" algn="l" rtl="0">
                <a:spcBef>
                  <a:spcPts val="0"/>
                </a:spcBef>
                <a:buSzPct val="25000"/>
                <a:buNone/>
              </a:pPr>
              <a:r>
                <a:rPr lang="zh-CN" altLang="en" sz="1200" dirty="0">
                  <a:solidFill>
                    <a:schemeClr val="dk1"/>
                  </a:solidFill>
                  <a:latin typeface="Arial"/>
                  <a:ea typeface="Arial"/>
                  <a:cs typeface="Arial"/>
                  <a:sym typeface="Arial"/>
                </a:rPr>
                <a:t>将</a:t>
              </a:r>
              <a:r>
                <a:rPr lang="en-US" altLang="zh-CN" sz="1200" dirty="0">
                  <a:solidFill>
                    <a:schemeClr val="dk1"/>
                  </a:solidFill>
                  <a:latin typeface="Arial"/>
                  <a:ea typeface="Arial"/>
                  <a:cs typeface="Arial"/>
                  <a:sym typeface="Arial"/>
                </a:rPr>
                <a:t>RGB</a:t>
              </a:r>
              <a:r>
                <a:rPr lang="zh-CN" altLang="en-US" sz="1200" dirty="0">
                  <a:solidFill>
                    <a:schemeClr val="dk1"/>
                  </a:solidFill>
                </a:rPr>
                <a:t>图片转化为灰度图片</a:t>
              </a:r>
              <a:endParaRPr lang="en" sz="1200" dirty="0">
                <a:solidFill>
                  <a:schemeClr val="dk1"/>
                </a:solidFill>
                <a:latin typeface="Arial"/>
                <a:ea typeface="Arial"/>
                <a:cs typeface="Arial"/>
                <a:sym typeface="Arial"/>
              </a:endParaRPr>
            </a:p>
          </p:txBody>
        </p:sp>
        <p:sp>
          <p:nvSpPr>
            <p:cNvPr id="452" name="Shape 452"/>
            <p:cNvSpPr txBox="1"/>
            <p:nvPr/>
          </p:nvSpPr>
          <p:spPr>
            <a:xfrm>
              <a:off x="3017858" y="4310610"/>
              <a:ext cx="1870811" cy="276998"/>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zh-CN" altLang="en" sz="1800" b="1" dirty="0">
                  <a:solidFill>
                    <a:schemeClr val="dk1"/>
                  </a:solidFill>
                  <a:latin typeface="Arial"/>
                  <a:ea typeface="Arial"/>
                  <a:cs typeface="Arial"/>
                  <a:sym typeface="Arial"/>
                </a:rPr>
                <a:t>灰度化</a:t>
              </a:r>
              <a:endParaRPr lang="en" sz="1800" b="1" dirty="0">
                <a:solidFill>
                  <a:schemeClr val="dk1"/>
                </a:solidFill>
                <a:latin typeface="Arial"/>
                <a:ea typeface="Arial"/>
                <a:cs typeface="Arial"/>
                <a:sym typeface="Arial"/>
              </a:endParaRPr>
            </a:p>
          </p:txBody>
        </p:sp>
      </p:grpSp>
      <p:grpSp>
        <p:nvGrpSpPr>
          <p:cNvPr id="453" name="Shape 453"/>
          <p:cNvGrpSpPr/>
          <p:nvPr/>
        </p:nvGrpSpPr>
        <p:grpSpPr>
          <a:xfrm>
            <a:off x="6300191" y="3275479"/>
            <a:ext cx="2664295" cy="1080699"/>
            <a:chOff x="3017858" y="4310610"/>
            <a:chExt cx="1870812" cy="1080699"/>
          </a:xfrm>
        </p:grpSpPr>
        <p:sp>
          <p:nvSpPr>
            <p:cNvPr id="454" name="Shape 454"/>
            <p:cNvSpPr txBox="1"/>
            <p:nvPr/>
          </p:nvSpPr>
          <p:spPr>
            <a:xfrm>
              <a:off x="3021856" y="4560312"/>
              <a:ext cx="1866814" cy="830996"/>
            </a:xfrm>
            <a:prstGeom prst="rect">
              <a:avLst/>
            </a:prstGeom>
            <a:noFill/>
            <a:ln>
              <a:noFill/>
            </a:ln>
          </p:spPr>
          <p:txBody>
            <a:bodyPr lIns="91425" tIns="45700" rIns="91425" bIns="45700" anchor="t" anchorCtr="0">
              <a:noAutofit/>
            </a:bodyPr>
            <a:lstStyle/>
            <a:p>
              <a:pPr lvl="0">
                <a:buSzPct val="25000"/>
              </a:pPr>
              <a:endParaRPr lang="en-US" altLang="zh-CN" sz="1200" dirty="0">
                <a:solidFill>
                  <a:schemeClr val="dk1"/>
                </a:solidFill>
              </a:endParaRPr>
            </a:p>
            <a:p>
              <a:pPr lvl="0">
                <a:buSzPct val="25000"/>
              </a:pPr>
              <a:r>
                <a:rPr lang="zh-CN" altLang="en-US" sz="1200" dirty="0">
                  <a:solidFill>
                    <a:schemeClr val="dk1"/>
                  </a:solidFill>
                </a:rPr>
                <a:t>自适应方法计算直方图，每个直方图对应于图像的不同部分，并使用它们来重新分配图像的亮度值。 </a:t>
              </a:r>
              <a:endParaRPr lang="en" sz="1200" dirty="0">
                <a:solidFill>
                  <a:schemeClr val="dk1"/>
                </a:solidFill>
                <a:latin typeface="Arial"/>
                <a:ea typeface="Arial"/>
                <a:cs typeface="Arial"/>
                <a:sym typeface="Arial"/>
              </a:endParaRPr>
            </a:p>
          </p:txBody>
        </p:sp>
        <p:sp>
          <p:nvSpPr>
            <p:cNvPr id="455" name="Shape 455"/>
            <p:cNvSpPr txBox="1"/>
            <p:nvPr/>
          </p:nvSpPr>
          <p:spPr>
            <a:xfrm>
              <a:off x="3017858" y="4310610"/>
              <a:ext cx="1870811" cy="276998"/>
            </a:xfrm>
            <a:prstGeom prst="rect">
              <a:avLst/>
            </a:prstGeom>
            <a:noFill/>
            <a:ln>
              <a:noFill/>
            </a:ln>
          </p:spPr>
          <p:txBody>
            <a:bodyPr lIns="91425" tIns="45700" rIns="91425" bIns="45700" anchor="t" anchorCtr="0">
              <a:noAutofit/>
            </a:bodyPr>
            <a:lstStyle/>
            <a:p>
              <a:pPr lvl="0">
                <a:buSzPct val="25000"/>
              </a:pPr>
              <a:r>
                <a:rPr lang="zh-CN" altLang="en-US" sz="1800" b="1" dirty="0">
                  <a:solidFill>
                    <a:schemeClr val="dk1"/>
                  </a:solidFill>
                </a:rPr>
                <a:t>自适应直方图均衡</a:t>
              </a:r>
              <a:endParaRPr lang="en" sz="1800" b="1" dirty="0">
                <a:solidFill>
                  <a:schemeClr val="dk1"/>
                </a:solidFill>
                <a:latin typeface="Arial"/>
                <a:ea typeface="Arial"/>
                <a:cs typeface="Arial"/>
                <a:sym typeface="Arial"/>
              </a:endParaRPr>
            </a:p>
          </p:txBody>
        </p:sp>
      </p:grpSp>
      <p:grpSp>
        <p:nvGrpSpPr>
          <p:cNvPr id="456" name="Shape 456"/>
          <p:cNvGrpSpPr/>
          <p:nvPr/>
        </p:nvGrpSpPr>
        <p:grpSpPr>
          <a:xfrm>
            <a:off x="131355" y="1819741"/>
            <a:ext cx="2664295" cy="1080699"/>
            <a:chOff x="3017858" y="4310610"/>
            <a:chExt cx="1870812" cy="1080699"/>
          </a:xfrm>
        </p:grpSpPr>
        <p:sp>
          <p:nvSpPr>
            <p:cNvPr id="457" name="Shape 457"/>
            <p:cNvSpPr txBox="1"/>
            <p:nvPr/>
          </p:nvSpPr>
          <p:spPr>
            <a:xfrm>
              <a:off x="3021856" y="4560312"/>
              <a:ext cx="1866814" cy="830996"/>
            </a:xfrm>
            <a:prstGeom prst="rect">
              <a:avLst/>
            </a:prstGeom>
            <a:noFill/>
            <a:ln>
              <a:noFill/>
            </a:ln>
          </p:spPr>
          <p:txBody>
            <a:bodyPr lIns="91425" tIns="45700" rIns="91425" bIns="45700" anchor="t" anchorCtr="0">
              <a:noAutofit/>
            </a:bodyPr>
            <a:lstStyle/>
            <a:p>
              <a:pPr marL="0" marR="0" lvl="0" indent="0" algn="r" rtl="0">
                <a:spcBef>
                  <a:spcPts val="0"/>
                </a:spcBef>
                <a:buSzPct val="25000"/>
                <a:buNone/>
              </a:pPr>
              <a:endParaRPr lang="en-US" altLang="zh-CN" sz="1200" dirty="0">
                <a:solidFill>
                  <a:schemeClr val="dk1"/>
                </a:solidFill>
                <a:latin typeface="Arial"/>
                <a:ea typeface="Arial"/>
                <a:cs typeface="Arial"/>
                <a:sym typeface="Arial"/>
              </a:endParaRPr>
            </a:p>
            <a:p>
              <a:pPr marL="0" marR="0" lvl="0" indent="0" algn="r" rtl="0">
                <a:spcBef>
                  <a:spcPts val="0"/>
                </a:spcBef>
                <a:buSzPct val="25000"/>
                <a:buNone/>
              </a:pPr>
              <a:r>
                <a:rPr lang="zh-CN" altLang="en" sz="1200" dirty="0">
                  <a:solidFill>
                    <a:schemeClr val="dk1"/>
                  </a:solidFill>
                  <a:latin typeface="Arial"/>
                  <a:ea typeface="Arial"/>
                  <a:cs typeface="Arial"/>
                  <a:sym typeface="Arial"/>
                </a:rPr>
                <a:t>将</a:t>
              </a:r>
              <a:r>
                <a:rPr lang="zh-CN" altLang="en-US" sz="1200" dirty="0">
                  <a:solidFill>
                    <a:schemeClr val="dk1"/>
                  </a:solidFill>
                </a:rPr>
                <a:t>每张眼底图片切割为</a:t>
              </a:r>
              <a:r>
                <a:rPr lang="en-US" altLang="zh-CN" sz="1200" dirty="0">
                  <a:solidFill>
                    <a:schemeClr val="dk1"/>
                  </a:solidFill>
                </a:rPr>
                <a:t>20</a:t>
              </a:r>
              <a:r>
                <a:rPr lang="zh-CN" altLang="en-US" sz="1200" dirty="0">
                  <a:solidFill>
                    <a:schemeClr val="dk1"/>
                  </a:solidFill>
                </a:rPr>
                <a:t>万张</a:t>
              </a:r>
              <a:endParaRPr lang="en-US" altLang="zh-CN" sz="1200" dirty="0">
                <a:solidFill>
                  <a:schemeClr val="dk1"/>
                </a:solidFill>
              </a:endParaRPr>
            </a:p>
            <a:p>
              <a:pPr marL="0" marR="0" lvl="0" indent="0" algn="r" rtl="0">
                <a:spcBef>
                  <a:spcPts val="0"/>
                </a:spcBef>
                <a:buSzPct val="25000"/>
                <a:buNone/>
              </a:pPr>
              <a:r>
                <a:rPr lang="zh-CN" altLang="en-US" sz="1200" dirty="0">
                  <a:solidFill>
                    <a:schemeClr val="dk1"/>
                  </a:solidFill>
                </a:rPr>
                <a:t>长款为</a:t>
              </a:r>
              <a:r>
                <a:rPr lang="en-US" altLang="zh-CN" sz="1200" dirty="0">
                  <a:solidFill>
                    <a:schemeClr val="dk1"/>
                  </a:solidFill>
                </a:rPr>
                <a:t>48</a:t>
              </a:r>
              <a:r>
                <a:rPr lang="zh-CN" altLang="en-US" sz="1200" dirty="0">
                  <a:solidFill>
                    <a:schemeClr val="dk1"/>
                  </a:solidFill>
                </a:rPr>
                <a:t>*</a:t>
              </a:r>
              <a:r>
                <a:rPr lang="en-US" altLang="zh-CN" sz="1200" dirty="0">
                  <a:solidFill>
                    <a:schemeClr val="dk1"/>
                  </a:solidFill>
                </a:rPr>
                <a:t>48</a:t>
              </a:r>
              <a:r>
                <a:rPr lang="zh-CN" altLang="en-US" sz="1200" dirty="0">
                  <a:solidFill>
                    <a:schemeClr val="dk1"/>
                  </a:solidFill>
                </a:rPr>
                <a:t>的</a:t>
              </a:r>
              <a:r>
                <a:rPr lang="en-US" altLang="zh-CN" sz="1200" dirty="0">
                  <a:solidFill>
                    <a:schemeClr val="dk1"/>
                  </a:solidFill>
                </a:rPr>
                <a:t>patches</a:t>
              </a:r>
              <a:endParaRPr lang="en" sz="1200" dirty="0">
                <a:solidFill>
                  <a:schemeClr val="dk1"/>
                </a:solidFill>
                <a:latin typeface="Arial"/>
                <a:ea typeface="Arial"/>
                <a:cs typeface="Arial"/>
                <a:sym typeface="Arial"/>
              </a:endParaRPr>
            </a:p>
          </p:txBody>
        </p:sp>
        <p:sp>
          <p:nvSpPr>
            <p:cNvPr id="458" name="Shape 458"/>
            <p:cNvSpPr txBox="1"/>
            <p:nvPr/>
          </p:nvSpPr>
          <p:spPr>
            <a:xfrm>
              <a:off x="3017858" y="4310610"/>
              <a:ext cx="1870811" cy="276998"/>
            </a:xfrm>
            <a:prstGeom prst="rect">
              <a:avLst/>
            </a:prstGeom>
            <a:noFill/>
            <a:ln>
              <a:noFill/>
            </a:ln>
          </p:spPr>
          <p:txBody>
            <a:bodyPr lIns="91425" tIns="45700" rIns="91425" bIns="45700" anchor="t" anchorCtr="0">
              <a:noAutofit/>
            </a:bodyPr>
            <a:lstStyle/>
            <a:p>
              <a:pPr marL="0" marR="0" lvl="0" indent="0" algn="r" rtl="0">
                <a:spcBef>
                  <a:spcPts val="0"/>
                </a:spcBef>
                <a:buSzPct val="25000"/>
                <a:buNone/>
              </a:pPr>
              <a:r>
                <a:rPr lang="en-US" altLang="zh-CN" sz="2400" b="1" dirty="0">
                  <a:solidFill>
                    <a:schemeClr val="dk1"/>
                  </a:solidFill>
                </a:rPr>
                <a:t>Patches</a:t>
              </a:r>
              <a:endParaRPr lang="en" sz="2400" b="1" dirty="0">
                <a:solidFill>
                  <a:schemeClr val="dk1"/>
                </a:solidFill>
                <a:latin typeface="Arial"/>
                <a:ea typeface="Arial"/>
                <a:cs typeface="Arial"/>
                <a:sym typeface="Arial"/>
              </a:endParaRPr>
            </a:p>
          </p:txBody>
        </p:sp>
      </p:grpSp>
      <p:grpSp>
        <p:nvGrpSpPr>
          <p:cNvPr id="459" name="Shape 459"/>
          <p:cNvGrpSpPr/>
          <p:nvPr/>
        </p:nvGrpSpPr>
        <p:grpSpPr>
          <a:xfrm>
            <a:off x="131356" y="3275479"/>
            <a:ext cx="2664295" cy="1080699"/>
            <a:chOff x="3017858" y="4310610"/>
            <a:chExt cx="1870812" cy="1080699"/>
          </a:xfrm>
        </p:grpSpPr>
        <p:sp>
          <p:nvSpPr>
            <p:cNvPr id="460" name="Shape 460"/>
            <p:cNvSpPr txBox="1"/>
            <p:nvPr/>
          </p:nvSpPr>
          <p:spPr>
            <a:xfrm>
              <a:off x="3021856" y="4560312"/>
              <a:ext cx="1866814" cy="830996"/>
            </a:xfrm>
            <a:prstGeom prst="rect">
              <a:avLst/>
            </a:prstGeom>
            <a:noFill/>
            <a:ln>
              <a:noFill/>
            </a:ln>
          </p:spPr>
          <p:txBody>
            <a:bodyPr lIns="91425" tIns="45700" rIns="91425" bIns="45700" anchor="t" anchorCtr="0">
              <a:noAutofit/>
            </a:bodyPr>
            <a:lstStyle/>
            <a:p>
              <a:pPr marL="0" marR="0" lvl="0" indent="0" algn="r" rtl="0">
                <a:spcBef>
                  <a:spcPts val="0"/>
                </a:spcBef>
                <a:buSzPct val="25000"/>
                <a:buNone/>
              </a:pPr>
              <a:endParaRPr lang="en-US" altLang="zh-CN" sz="1200" dirty="0">
                <a:solidFill>
                  <a:schemeClr val="dk1"/>
                </a:solidFill>
                <a:latin typeface="Arial"/>
                <a:ea typeface="Arial"/>
                <a:cs typeface="Arial"/>
                <a:sym typeface="Arial"/>
              </a:endParaRPr>
            </a:p>
            <a:p>
              <a:pPr marL="0" marR="0" lvl="0" indent="0" algn="r" rtl="0">
                <a:spcBef>
                  <a:spcPts val="0"/>
                </a:spcBef>
                <a:buSzPct val="25000"/>
                <a:buNone/>
              </a:pPr>
              <a:r>
                <a:rPr lang="zh-CN" altLang="en" sz="1200" dirty="0">
                  <a:solidFill>
                    <a:schemeClr val="dk1"/>
                  </a:solidFill>
                  <a:latin typeface="Arial"/>
                  <a:ea typeface="Arial"/>
                  <a:cs typeface="Arial"/>
                  <a:sym typeface="Arial"/>
                </a:rPr>
                <a:t>整体</a:t>
              </a:r>
              <a:r>
                <a:rPr lang="en-US" altLang="zh-CN" sz="1200" dirty="0">
                  <a:solidFill>
                    <a:schemeClr val="dk1"/>
                  </a:solidFill>
                  <a:latin typeface="Arial"/>
                  <a:ea typeface="Arial"/>
                  <a:cs typeface="Arial"/>
                  <a:sym typeface="Arial"/>
                </a:rPr>
                <a:t>Z-score</a:t>
              </a:r>
              <a:r>
                <a:rPr lang="zh-CN" altLang="en-US" sz="1200" dirty="0">
                  <a:solidFill>
                    <a:schemeClr val="dk1"/>
                  </a:solidFill>
                </a:rPr>
                <a:t>标准化</a:t>
              </a:r>
              <a:endParaRPr lang="en-US" altLang="zh-CN" sz="1200" dirty="0">
                <a:solidFill>
                  <a:schemeClr val="dk1"/>
                </a:solidFill>
              </a:endParaRPr>
            </a:p>
            <a:p>
              <a:pPr lvl="0" algn="r">
                <a:buSzPct val="25000"/>
              </a:pPr>
              <a:r>
                <a:rPr lang="zh-CN" altLang="en-US" sz="1200" dirty="0">
                  <a:solidFill>
                    <a:schemeClr val="dk1"/>
                  </a:solidFill>
                </a:rPr>
                <a:t>每张图内部</a:t>
              </a:r>
              <a:r>
                <a:rPr lang="en" altLang="zh-CN" dirty="0"/>
                <a:t>Min-max </a:t>
              </a:r>
              <a:r>
                <a:rPr lang="zh-CN" altLang="en-US" dirty="0"/>
                <a:t>标准化</a:t>
              </a:r>
              <a:endParaRPr lang="en" sz="1200" dirty="0">
                <a:solidFill>
                  <a:schemeClr val="dk1"/>
                </a:solidFill>
                <a:latin typeface="Arial"/>
                <a:ea typeface="Arial"/>
                <a:cs typeface="Arial"/>
                <a:sym typeface="Arial"/>
              </a:endParaRPr>
            </a:p>
          </p:txBody>
        </p:sp>
        <p:sp>
          <p:nvSpPr>
            <p:cNvPr id="461" name="Shape 461"/>
            <p:cNvSpPr txBox="1"/>
            <p:nvPr/>
          </p:nvSpPr>
          <p:spPr>
            <a:xfrm>
              <a:off x="3017858" y="4310610"/>
              <a:ext cx="1870811" cy="276998"/>
            </a:xfrm>
            <a:prstGeom prst="rect">
              <a:avLst/>
            </a:prstGeom>
            <a:noFill/>
            <a:ln>
              <a:noFill/>
            </a:ln>
          </p:spPr>
          <p:txBody>
            <a:bodyPr lIns="91425" tIns="45700" rIns="91425" bIns="45700" anchor="t" anchorCtr="0">
              <a:noAutofit/>
            </a:bodyPr>
            <a:lstStyle/>
            <a:p>
              <a:pPr lvl="0" algn="r">
                <a:buSzPct val="25000"/>
              </a:pPr>
              <a:r>
                <a:rPr lang="zh-CN" altLang="en-US" sz="1800" b="1" dirty="0">
                  <a:solidFill>
                    <a:schemeClr val="dk1"/>
                  </a:solidFill>
                </a:rPr>
                <a:t>数据标准化</a:t>
              </a:r>
              <a:endParaRPr lang="en" sz="1800" b="1" dirty="0">
                <a:solidFill>
                  <a:schemeClr val="dk1"/>
                </a:solidFill>
                <a:latin typeface="Arial"/>
                <a:ea typeface="Arial"/>
                <a:cs typeface="Arial"/>
                <a:sym typeface="Arial"/>
              </a:endParaRPr>
            </a:p>
          </p:txBody>
        </p:sp>
      </p:grpSp>
      <p:sp>
        <p:nvSpPr>
          <p:cNvPr id="462" name="Shape 462"/>
          <p:cNvSpPr/>
          <p:nvPr/>
        </p:nvSpPr>
        <p:spPr>
          <a:xfrm>
            <a:off x="3661080" y="2146989"/>
            <a:ext cx="376745" cy="317518"/>
          </a:xfrm>
          <a:custGeom>
            <a:avLst/>
            <a:gdLst/>
            <a:ahLst/>
            <a:cxnLst/>
            <a:rect l="0" t="0" r="0" b="0"/>
            <a:pathLst>
              <a:path w="120000" h="120000" extrusionOk="0">
                <a:moveTo>
                  <a:pt x="53807" y="67761"/>
                </a:moveTo>
                <a:lnTo>
                  <a:pt x="53807" y="80506"/>
                </a:lnTo>
                <a:lnTo>
                  <a:pt x="43066" y="80506"/>
                </a:lnTo>
                <a:lnTo>
                  <a:pt x="43066" y="95200"/>
                </a:lnTo>
                <a:lnTo>
                  <a:pt x="53807" y="95200"/>
                </a:lnTo>
                <a:lnTo>
                  <a:pt x="53807" y="107945"/>
                </a:lnTo>
                <a:lnTo>
                  <a:pt x="66192" y="107945"/>
                </a:lnTo>
                <a:lnTo>
                  <a:pt x="66192" y="95200"/>
                </a:lnTo>
                <a:lnTo>
                  <a:pt x="76933" y="95200"/>
                </a:lnTo>
                <a:lnTo>
                  <a:pt x="76933" y="80506"/>
                </a:lnTo>
                <a:lnTo>
                  <a:pt x="66192" y="80506"/>
                </a:lnTo>
                <a:lnTo>
                  <a:pt x="66192" y="67761"/>
                </a:lnTo>
                <a:close/>
                <a:moveTo>
                  <a:pt x="0" y="56182"/>
                </a:moveTo>
                <a:lnTo>
                  <a:pt x="120000" y="56182"/>
                </a:lnTo>
                <a:lnTo>
                  <a:pt x="120000" y="104436"/>
                </a:lnTo>
                <a:cubicBezTo>
                  <a:pt x="120000" y="113032"/>
                  <a:pt x="114127" y="120000"/>
                  <a:pt x="106883" y="120000"/>
                </a:cubicBezTo>
                <a:lnTo>
                  <a:pt x="13116" y="120000"/>
                </a:lnTo>
                <a:cubicBezTo>
                  <a:pt x="5872" y="120000"/>
                  <a:pt x="0" y="113032"/>
                  <a:pt x="0" y="104436"/>
                </a:cubicBezTo>
                <a:close/>
                <a:moveTo>
                  <a:pt x="37079" y="8811"/>
                </a:moveTo>
                <a:cubicBezTo>
                  <a:pt x="34557" y="8811"/>
                  <a:pt x="32512" y="11237"/>
                  <a:pt x="32512" y="14230"/>
                </a:cubicBezTo>
                <a:lnTo>
                  <a:pt x="32512" y="26623"/>
                </a:lnTo>
                <a:lnTo>
                  <a:pt x="87487" y="26623"/>
                </a:lnTo>
                <a:lnTo>
                  <a:pt x="87487" y="14230"/>
                </a:lnTo>
                <a:cubicBezTo>
                  <a:pt x="87487" y="11237"/>
                  <a:pt x="85442" y="8811"/>
                  <a:pt x="82920" y="8811"/>
                </a:cubicBezTo>
                <a:close/>
                <a:moveTo>
                  <a:pt x="31233" y="0"/>
                </a:moveTo>
                <a:lnTo>
                  <a:pt x="88766" y="0"/>
                </a:lnTo>
                <a:cubicBezTo>
                  <a:pt x="92150" y="0"/>
                  <a:pt x="94894" y="3255"/>
                  <a:pt x="94894" y="7271"/>
                </a:cubicBezTo>
                <a:lnTo>
                  <a:pt x="94894" y="26623"/>
                </a:lnTo>
                <a:lnTo>
                  <a:pt x="106883" y="26623"/>
                </a:lnTo>
                <a:cubicBezTo>
                  <a:pt x="114127" y="26623"/>
                  <a:pt x="120000" y="33591"/>
                  <a:pt x="120000" y="42186"/>
                </a:cubicBezTo>
                <a:lnTo>
                  <a:pt x="120000" y="49853"/>
                </a:lnTo>
                <a:lnTo>
                  <a:pt x="0" y="49853"/>
                </a:lnTo>
                <a:lnTo>
                  <a:pt x="0" y="42186"/>
                </a:lnTo>
                <a:cubicBezTo>
                  <a:pt x="0" y="33591"/>
                  <a:pt x="5872" y="26623"/>
                  <a:pt x="13116" y="26623"/>
                </a:cubicBezTo>
                <a:lnTo>
                  <a:pt x="25105" y="26623"/>
                </a:lnTo>
                <a:lnTo>
                  <a:pt x="25105" y="7271"/>
                </a:lnTo>
                <a:cubicBezTo>
                  <a:pt x="25105" y="3255"/>
                  <a:pt x="27849" y="0"/>
                  <a:pt x="31233" y="0"/>
                </a:cubicBezTo>
                <a:close/>
              </a:path>
            </a:pathLst>
          </a:custGeom>
          <a:solidFill>
            <a:srgbClr val="47A3DE"/>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463" name="Shape 463"/>
          <p:cNvSpPr/>
          <p:nvPr/>
        </p:nvSpPr>
        <p:spPr>
          <a:xfrm>
            <a:off x="5111325" y="3700178"/>
            <a:ext cx="376744" cy="373440"/>
          </a:xfrm>
          <a:custGeom>
            <a:avLst/>
            <a:gdLst/>
            <a:ahLst/>
            <a:cxnLst/>
            <a:rect l="0" t="0" r="0" b="0"/>
            <a:pathLst>
              <a:path w="120000" h="120000" extrusionOk="0">
                <a:moveTo>
                  <a:pt x="36737" y="110584"/>
                </a:moveTo>
                <a:lnTo>
                  <a:pt x="81231" y="110584"/>
                </a:lnTo>
                <a:cubicBezTo>
                  <a:pt x="82062" y="110584"/>
                  <a:pt x="82735" y="111263"/>
                  <a:pt x="82735" y="112100"/>
                </a:cubicBezTo>
                <a:lnTo>
                  <a:pt x="82735" y="118483"/>
                </a:lnTo>
                <a:cubicBezTo>
                  <a:pt x="82735" y="119320"/>
                  <a:pt x="82062" y="120000"/>
                  <a:pt x="81231" y="120000"/>
                </a:cubicBezTo>
                <a:lnTo>
                  <a:pt x="36737" y="120000"/>
                </a:lnTo>
                <a:cubicBezTo>
                  <a:pt x="35906" y="120000"/>
                  <a:pt x="35233" y="119320"/>
                  <a:pt x="35233" y="118483"/>
                </a:cubicBezTo>
                <a:lnTo>
                  <a:pt x="35233" y="112100"/>
                </a:lnTo>
                <a:cubicBezTo>
                  <a:pt x="35233" y="111263"/>
                  <a:pt x="35906" y="110584"/>
                  <a:pt x="36737" y="110584"/>
                </a:cubicBezTo>
                <a:close/>
                <a:moveTo>
                  <a:pt x="53297" y="65903"/>
                </a:moveTo>
                <a:lnTo>
                  <a:pt x="53297" y="77250"/>
                </a:lnTo>
                <a:lnTo>
                  <a:pt x="42051" y="77250"/>
                </a:lnTo>
                <a:lnTo>
                  <a:pt x="42051" y="88723"/>
                </a:lnTo>
                <a:lnTo>
                  <a:pt x="53297" y="88723"/>
                </a:lnTo>
                <a:lnTo>
                  <a:pt x="53297" y="100070"/>
                </a:lnTo>
                <a:lnTo>
                  <a:pt x="64671" y="100070"/>
                </a:lnTo>
                <a:lnTo>
                  <a:pt x="64671" y="88723"/>
                </a:lnTo>
                <a:lnTo>
                  <a:pt x="75917" y="88723"/>
                </a:lnTo>
                <a:lnTo>
                  <a:pt x="75917" y="77250"/>
                </a:lnTo>
                <a:lnTo>
                  <a:pt x="64671" y="77250"/>
                </a:lnTo>
                <a:lnTo>
                  <a:pt x="64671" y="65903"/>
                </a:lnTo>
                <a:close/>
                <a:moveTo>
                  <a:pt x="4754" y="57580"/>
                </a:moveTo>
                <a:lnTo>
                  <a:pt x="113219" y="57949"/>
                </a:lnTo>
                <a:cubicBezTo>
                  <a:pt x="113374" y="77645"/>
                  <a:pt x="103025" y="95904"/>
                  <a:pt x="86121" y="105759"/>
                </a:cubicBezTo>
                <a:lnTo>
                  <a:pt x="80815" y="108393"/>
                </a:lnTo>
                <a:lnTo>
                  <a:pt x="37116" y="108393"/>
                </a:lnTo>
                <a:cubicBezTo>
                  <a:pt x="35199" y="107603"/>
                  <a:pt x="33341" y="106646"/>
                  <a:pt x="31531" y="105574"/>
                </a:cubicBezTo>
                <a:cubicBezTo>
                  <a:pt x="14693" y="95604"/>
                  <a:pt x="4466" y="77274"/>
                  <a:pt x="4754" y="57580"/>
                </a:cubicBezTo>
                <a:close/>
                <a:moveTo>
                  <a:pt x="2261" y="45974"/>
                </a:moveTo>
                <a:lnTo>
                  <a:pt x="117738" y="45974"/>
                </a:lnTo>
                <a:cubicBezTo>
                  <a:pt x="118987" y="45974"/>
                  <a:pt x="120000" y="46995"/>
                  <a:pt x="120000" y="48255"/>
                </a:cubicBezTo>
                <a:lnTo>
                  <a:pt x="120000" y="53108"/>
                </a:lnTo>
                <a:cubicBezTo>
                  <a:pt x="120000" y="54368"/>
                  <a:pt x="118987" y="55390"/>
                  <a:pt x="117738" y="55390"/>
                </a:cubicBezTo>
                <a:lnTo>
                  <a:pt x="2261" y="55390"/>
                </a:lnTo>
                <a:cubicBezTo>
                  <a:pt x="1012" y="55390"/>
                  <a:pt x="0" y="54368"/>
                  <a:pt x="0" y="53108"/>
                </a:cubicBezTo>
                <a:lnTo>
                  <a:pt x="0" y="48255"/>
                </a:lnTo>
                <a:cubicBezTo>
                  <a:pt x="0" y="46995"/>
                  <a:pt x="1012" y="45974"/>
                  <a:pt x="2261" y="45974"/>
                </a:cubicBezTo>
                <a:close/>
                <a:moveTo>
                  <a:pt x="91915" y="11804"/>
                </a:moveTo>
                <a:lnTo>
                  <a:pt x="106015" y="26028"/>
                </a:lnTo>
                <a:lnTo>
                  <a:pt x="89645" y="42542"/>
                </a:lnTo>
                <a:lnTo>
                  <a:pt x="61446" y="42542"/>
                </a:lnTo>
                <a:close/>
                <a:moveTo>
                  <a:pt x="101141" y="0"/>
                </a:moveTo>
                <a:cubicBezTo>
                  <a:pt x="102433" y="0"/>
                  <a:pt x="103725" y="497"/>
                  <a:pt x="104710" y="1491"/>
                </a:cubicBezTo>
                <a:lnTo>
                  <a:pt x="116430" y="13315"/>
                </a:lnTo>
                <a:cubicBezTo>
                  <a:pt x="118402" y="15303"/>
                  <a:pt x="118402" y="18528"/>
                  <a:pt x="116430" y="20516"/>
                </a:cubicBezTo>
                <a:lnTo>
                  <a:pt x="114180" y="22786"/>
                </a:lnTo>
                <a:cubicBezTo>
                  <a:pt x="112209" y="24775"/>
                  <a:pt x="109013" y="24775"/>
                  <a:pt x="107042" y="22786"/>
                </a:cubicBezTo>
                <a:lnTo>
                  <a:pt x="95322" y="10962"/>
                </a:lnTo>
                <a:cubicBezTo>
                  <a:pt x="93351" y="8974"/>
                  <a:pt x="93351" y="5750"/>
                  <a:pt x="95322" y="3761"/>
                </a:cubicBezTo>
                <a:lnTo>
                  <a:pt x="97572" y="1491"/>
                </a:lnTo>
                <a:cubicBezTo>
                  <a:pt x="98558" y="497"/>
                  <a:pt x="99850" y="0"/>
                  <a:pt x="101141" y="0"/>
                </a:cubicBezTo>
                <a:close/>
              </a:path>
            </a:pathLst>
          </a:custGeom>
          <a:solidFill>
            <a:srgbClr val="47A3DE"/>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464" name="Shape 464"/>
          <p:cNvSpPr/>
          <p:nvPr/>
        </p:nvSpPr>
        <p:spPr>
          <a:xfrm rot="2942052">
            <a:off x="5191683" y="2182128"/>
            <a:ext cx="350198" cy="372558"/>
          </a:xfrm>
          <a:custGeom>
            <a:avLst/>
            <a:gdLst/>
            <a:ahLst/>
            <a:cxnLst/>
            <a:rect l="0" t="0" r="0" b="0"/>
            <a:pathLst>
              <a:path w="120000" h="120000" extrusionOk="0">
                <a:moveTo>
                  <a:pt x="96911" y="37900"/>
                </a:moveTo>
                <a:cubicBezTo>
                  <a:pt x="96567" y="38182"/>
                  <a:pt x="96276" y="38533"/>
                  <a:pt x="96063" y="38943"/>
                </a:cubicBezTo>
                <a:lnTo>
                  <a:pt x="78487" y="72869"/>
                </a:lnTo>
                <a:cubicBezTo>
                  <a:pt x="77636" y="74511"/>
                  <a:pt x="78362" y="76490"/>
                  <a:pt x="80109" y="77290"/>
                </a:cubicBezTo>
                <a:cubicBezTo>
                  <a:pt x="81856" y="78089"/>
                  <a:pt x="83961" y="77406"/>
                  <a:pt x="84812" y="75765"/>
                </a:cubicBezTo>
                <a:lnTo>
                  <a:pt x="102388" y="41839"/>
                </a:lnTo>
                <a:cubicBezTo>
                  <a:pt x="103239" y="40197"/>
                  <a:pt x="102513" y="38218"/>
                  <a:pt x="100766" y="37418"/>
                </a:cubicBezTo>
                <a:cubicBezTo>
                  <a:pt x="99456" y="36819"/>
                  <a:pt x="97944" y="37053"/>
                  <a:pt x="96911" y="37900"/>
                </a:cubicBezTo>
                <a:close/>
                <a:moveTo>
                  <a:pt x="68116" y="39136"/>
                </a:moveTo>
                <a:cubicBezTo>
                  <a:pt x="78819" y="27548"/>
                  <a:pt x="97490" y="26310"/>
                  <a:pt x="109818" y="36372"/>
                </a:cubicBezTo>
                <a:cubicBezTo>
                  <a:pt x="122146" y="46433"/>
                  <a:pt x="123463" y="63983"/>
                  <a:pt x="112760" y="75572"/>
                </a:cubicBezTo>
                <a:cubicBezTo>
                  <a:pt x="102056" y="87160"/>
                  <a:pt x="83385" y="88397"/>
                  <a:pt x="71057" y="78336"/>
                </a:cubicBezTo>
                <a:cubicBezTo>
                  <a:pt x="58729" y="68275"/>
                  <a:pt x="57412" y="50725"/>
                  <a:pt x="68116" y="39136"/>
                </a:cubicBezTo>
                <a:close/>
                <a:moveTo>
                  <a:pt x="8295" y="70121"/>
                </a:moveTo>
                <a:cubicBezTo>
                  <a:pt x="7776" y="70609"/>
                  <a:pt x="7455" y="71283"/>
                  <a:pt x="7455" y="72028"/>
                </a:cubicBezTo>
                <a:lnTo>
                  <a:pt x="7455" y="101691"/>
                </a:lnTo>
                <a:cubicBezTo>
                  <a:pt x="7455" y="103180"/>
                  <a:pt x="8739" y="104387"/>
                  <a:pt x="10324" y="104387"/>
                </a:cubicBezTo>
                <a:cubicBezTo>
                  <a:pt x="11908" y="104387"/>
                  <a:pt x="13192" y="103180"/>
                  <a:pt x="13192" y="101691"/>
                </a:cubicBezTo>
                <a:lnTo>
                  <a:pt x="13192" y="72028"/>
                </a:lnTo>
                <a:cubicBezTo>
                  <a:pt x="13192" y="70538"/>
                  <a:pt x="11908" y="69331"/>
                  <a:pt x="10324" y="69331"/>
                </a:cubicBezTo>
                <a:cubicBezTo>
                  <a:pt x="9531" y="69331"/>
                  <a:pt x="8814" y="69633"/>
                  <a:pt x="8295" y="70121"/>
                </a:cubicBezTo>
                <a:close/>
                <a:moveTo>
                  <a:pt x="0" y="60868"/>
                </a:moveTo>
                <a:cubicBezTo>
                  <a:pt x="16657" y="65064"/>
                  <a:pt x="34226" y="65070"/>
                  <a:pt x="50905" y="60873"/>
                </a:cubicBezTo>
                <a:cubicBezTo>
                  <a:pt x="50905" y="72607"/>
                  <a:pt x="50905" y="84341"/>
                  <a:pt x="50905" y="96074"/>
                </a:cubicBezTo>
                <a:cubicBezTo>
                  <a:pt x="50905" y="109288"/>
                  <a:pt x="39509" y="120000"/>
                  <a:pt x="25452" y="120000"/>
                </a:cubicBezTo>
                <a:lnTo>
                  <a:pt x="25452" y="119999"/>
                </a:lnTo>
                <a:cubicBezTo>
                  <a:pt x="11395" y="119999"/>
                  <a:pt x="0" y="109288"/>
                  <a:pt x="0" y="96074"/>
                </a:cubicBezTo>
                <a:close/>
                <a:moveTo>
                  <a:pt x="8295" y="17224"/>
                </a:moveTo>
                <a:cubicBezTo>
                  <a:pt x="7776" y="17712"/>
                  <a:pt x="7455" y="18386"/>
                  <a:pt x="7455" y="19131"/>
                </a:cubicBezTo>
                <a:lnTo>
                  <a:pt x="7455" y="48794"/>
                </a:lnTo>
                <a:cubicBezTo>
                  <a:pt x="7455" y="50283"/>
                  <a:pt x="8739" y="51490"/>
                  <a:pt x="10324" y="51490"/>
                </a:cubicBezTo>
                <a:cubicBezTo>
                  <a:pt x="11908" y="51490"/>
                  <a:pt x="13192" y="50283"/>
                  <a:pt x="13192" y="48794"/>
                </a:cubicBezTo>
                <a:lnTo>
                  <a:pt x="13192" y="19131"/>
                </a:lnTo>
                <a:cubicBezTo>
                  <a:pt x="13192" y="17642"/>
                  <a:pt x="11908" y="16434"/>
                  <a:pt x="10324" y="16434"/>
                </a:cubicBezTo>
                <a:cubicBezTo>
                  <a:pt x="9531" y="16434"/>
                  <a:pt x="8814" y="16736"/>
                  <a:pt x="8295" y="17224"/>
                </a:cubicBezTo>
                <a:close/>
                <a:moveTo>
                  <a:pt x="7454" y="7007"/>
                </a:moveTo>
                <a:cubicBezTo>
                  <a:pt x="12060" y="2677"/>
                  <a:pt x="18424" y="0"/>
                  <a:pt x="25452" y="0"/>
                </a:cubicBezTo>
                <a:cubicBezTo>
                  <a:pt x="39509" y="0"/>
                  <a:pt x="50905" y="10711"/>
                  <a:pt x="50905" y="23925"/>
                </a:cubicBezTo>
                <a:lnTo>
                  <a:pt x="50905" y="56096"/>
                </a:lnTo>
                <a:cubicBezTo>
                  <a:pt x="34264" y="60537"/>
                  <a:pt x="16630" y="60532"/>
                  <a:pt x="0" y="56133"/>
                </a:cubicBezTo>
                <a:lnTo>
                  <a:pt x="0" y="23925"/>
                </a:lnTo>
                <a:cubicBezTo>
                  <a:pt x="0" y="17318"/>
                  <a:pt x="2848" y="11337"/>
                  <a:pt x="7454" y="7007"/>
                </a:cubicBezTo>
                <a:close/>
              </a:path>
            </a:pathLst>
          </a:custGeom>
          <a:solidFill>
            <a:srgbClr val="47A3DE"/>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465" name="Shape 465"/>
          <p:cNvSpPr/>
          <p:nvPr/>
        </p:nvSpPr>
        <p:spPr>
          <a:xfrm>
            <a:off x="3625860" y="3648648"/>
            <a:ext cx="263587" cy="419386"/>
          </a:xfrm>
          <a:custGeom>
            <a:avLst/>
            <a:gdLst/>
            <a:ahLst/>
            <a:cxnLst/>
            <a:rect l="0" t="0" r="0" b="0"/>
            <a:pathLst>
              <a:path w="120000" h="120000" extrusionOk="0">
                <a:moveTo>
                  <a:pt x="50861" y="51726"/>
                </a:moveTo>
                <a:lnTo>
                  <a:pt x="50861" y="63085"/>
                </a:lnTo>
                <a:lnTo>
                  <a:pt x="32788" y="63085"/>
                </a:lnTo>
                <a:lnTo>
                  <a:pt x="32788" y="74571"/>
                </a:lnTo>
                <a:lnTo>
                  <a:pt x="50861" y="74571"/>
                </a:lnTo>
                <a:lnTo>
                  <a:pt x="50861" y="85930"/>
                </a:lnTo>
                <a:lnTo>
                  <a:pt x="69138" y="85930"/>
                </a:lnTo>
                <a:lnTo>
                  <a:pt x="69138" y="74571"/>
                </a:lnTo>
                <a:lnTo>
                  <a:pt x="87211" y="74571"/>
                </a:lnTo>
                <a:lnTo>
                  <a:pt x="87211" y="63085"/>
                </a:lnTo>
                <a:lnTo>
                  <a:pt x="69138" y="63085"/>
                </a:lnTo>
                <a:lnTo>
                  <a:pt x="69138" y="51726"/>
                </a:lnTo>
                <a:close/>
                <a:moveTo>
                  <a:pt x="23645" y="35221"/>
                </a:moveTo>
                <a:lnTo>
                  <a:pt x="96354" y="35221"/>
                </a:lnTo>
                <a:lnTo>
                  <a:pt x="96354" y="102435"/>
                </a:lnTo>
                <a:lnTo>
                  <a:pt x="23645" y="102435"/>
                </a:lnTo>
                <a:close/>
                <a:moveTo>
                  <a:pt x="18192" y="31795"/>
                </a:moveTo>
                <a:lnTo>
                  <a:pt x="18192" y="105862"/>
                </a:lnTo>
                <a:lnTo>
                  <a:pt x="101807" y="105862"/>
                </a:lnTo>
                <a:lnTo>
                  <a:pt x="101807" y="31795"/>
                </a:lnTo>
                <a:close/>
                <a:moveTo>
                  <a:pt x="14314" y="17657"/>
                </a:moveTo>
                <a:lnTo>
                  <a:pt x="105685" y="17657"/>
                </a:lnTo>
                <a:cubicBezTo>
                  <a:pt x="113591" y="17657"/>
                  <a:pt x="120000" y="21685"/>
                  <a:pt x="120000" y="26653"/>
                </a:cubicBezTo>
                <a:lnTo>
                  <a:pt x="120000" y="111003"/>
                </a:lnTo>
                <a:cubicBezTo>
                  <a:pt x="120000" y="115971"/>
                  <a:pt x="113591" y="120000"/>
                  <a:pt x="105685" y="120000"/>
                </a:cubicBezTo>
                <a:lnTo>
                  <a:pt x="14314" y="120000"/>
                </a:lnTo>
                <a:cubicBezTo>
                  <a:pt x="6408" y="120000"/>
                  <a:pt x="0" y="115971"/>
                  <a:pt x="0" y="111003"/>
                </a:cubicBezTo>
                <a:lnTo>
                  <a:pt x="0" y="26653"/>
                </a:lnTo>
                <a:cubicBezTo>
                  <a:pt x="0" y="21685"/>
                  <a:pt x="6408" y="17657"/>
                  <a:pt x="14314" y="17657"/>
                </a:cubicBezTo>
                <a:close/>
                <a:moveTo>
                  <a:pt x="30698" y="0"/>
                </a:moveTo>
                <a:lnTo>
                  <a:pt x="89301" y="0"/>
                </a:lnTo>
                <a:cubicBezTo>
                  <a:pt x="91769" y="0"/>
                  <a:pt x="93769" y="1257"/>
                  <a:pt x="93769" y="2807"/>
                </a:cubicBezTo>
                <a:lnTo>
                  <a:pt x="93769" y="13765"/>
                </a:lnTo>
                <a:lnTo>
                  <a:pt x="26230" y="13765"/>
                </a:lnTo>
                <a:lnTo>
                  <a:pt x="26230" y="2807"/>
                </a:lnTo>
                <a:cubicBezTo>
                  <a:pt x="26230" y="1257"/>
                  <a:pt x="28230" y="0"/>
                  <a:pt x="30698" y="0"/>
                </a:cubicBezTo>
                <a:close/>
              </a:path>
            </a:pathLst>
          </a:custGeom>
          <a:solidFill>
            <a:srgbClr val="47A3DE"/>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466" name="Shape 466"/>
          <p:cNvSpPr txBox="1">
            <a:spLocks noGrp="1"/>
          </p:cNvSpPr>
          <p:nvPr>
            <p:ph type="title"/>
          </p:nvPr>
        </p:nvSpPr>
        <p:spPr>
          <a:xfrm>
            <a:off x="121824" y="110871"/>
            <a:ext cx="4082961" cy="594900"/>
          </a:xfrm>
          <a:prstGeom prst="rect">
            <a:avLst/>
          </a:prstGeom>
        </p:spPr>
        <p:txBody>
          <a:bodyPr lIns="91425" tIns="91425" rIns="91425" bIns="91425" anchor="ctr" anchorCtr="0">
            <a:noAutofit/>
          </a:bodyPr>
          <a:lstStyle/>
          <a:p>
            <a:pPr lvl="0" rtl="0">
              <a:spcBef>
                <a:spcPts val="0"/>
              </a:spcBef>
              <a:buClr>
                <a:srgbClr val="477DC7"/>
              </a:buClr>
              <a:buSzPct val="25000"/>
              <a:buFont typeface="Arial"/>
              <a:buNone/>
            </a:pPr>
            <a:r>
              <a:rPr lang="zh-CN" altLang="en-US" sz="4000" dirty="0">
                <a:solidFill>
                  <a:srgbClr val="477DC7"/>
                </a:solidFill>
              </a:rPr>
              <a:t>图片</a:t>
            </a:r>
            <a:r>
              <a:rPr lang="zh-CN" altLang="en" sz="4000" dirty="0">
                <a:solidFill>
                  <a:srgbClr val="477DC7"/>
                </a:solidFill>
              </a:rPr>
              <a:t>预处理</a:t>
            </a:r>
            <a:endParaRPr lang="en" sz="4000" dirty="0">
              <a:solidFill>
                <a:srgbClr val="477DC7"/>
              </a:solidFill>
            </a:endParaRPr>
          </a:p>
        </p:txBody>
      </p:sp>
    </p:spTree>
    <p:extLst>
      <p:ext uri="{BB962C8B-B14F-4D97-AF65-F5344CB8AC3E}">
        <p14:creationId xmlns:p14="http://schemas.microsoft.com/office/powerpoint/2010/main" val="214771350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466"/>
                                        </p:tgtEl>
                                        <p:attrNameLst>
                                          <p:attrName>style.visibility</p:attrName>
                                        </p:attrNameLst>
                                      </p:cBhvr>
                                      <p:to>
                                        <p:strVal val="visible"/>
                                      </p:to>
                                    </p:set>
                                    <p:anim calcmode="lin" valueType="num">
                                      <p:cBhvr>
                                        <p:cTn id="7" dur="500" fill="hold"/>
                                        <p:tgtEl>
                                          <p:spTgt spid="466"/>
                                        </p:tgtEl>
                                        <p:attrNameLst>
                                          <p:attrName>ppt_w</p:attrName>
                                        </p:attrNameLst>
                                      </p:cBhvr>
                                      <p:tavLst>
                                        <p:tav tm="0">
                                          <p:val>
                                            <p:fltVal val="0"/>
                                          </p:val>
                                        </p:tav>
                                        <p:tav tm="100000">
                                          <p:val>
                                            <p:strVal val="#ppt_w"/>
                                          </p:val>
                                        </p:tav>
                                      </p:tavLst>
                                    </p:anim>
                                    <p:anim calcmode="lin" valueType="num">
                                      <p:cBhvr>
                                        <p:cTn id="8" dur="500" fill="hold"/>
                                        <p:tgtEl>
                                          <p:spTgt spid="466"/>
                                        </p:tgtEl>
                                        <p:attrNameLst>
                                          <p:attrName>ppt_h</p:attrName>
                                        </p:attrNameLst>
                                      </p:cBhvr>
                                      <p:tavLst>
                                        <p:tav tm="0">
                                          <p:val>
                                            <p:fltVal val="0"/>
                                          </p:val>
                                        </p:tav>
                                        <p:tav tm="100000">
                                          <p:val>
                                            <p:strVal val="#ppt_h"/>
                                          </p:val>
                                        </p:tav>
                                      </p:tavLst>
                                    </p:anim>
                                    <p:animEffect transition="in" filter="fade">
                                      <p:cBhvr>
                                        <p:cTn id="9" dur="500"/>
                                        <p:tgtEl>
                                          <p:spTgt spid="466"/>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p:cTn id="13" dur="500" fill="hold"/>
                                        <p:tgtEl>
                                          <p:spTgt spid="4"/>
                                        </p:tgtEl>
                                        <p:attrNameLst>
                                          <p:attrName>ppt_w</p:attrName>
                                        </p:attrNameLst>
                                      </p:cBhvr>
                                      <p:tavLst>
                                        <p:tav tm="0">
                                          <p:val>
                                            <p:fltVal val="0"/>
                                          </p:val>
                                        </p:tav>
                                        <p:tav tm="100000">
                                          <p:val>
                                            <p:strVal val="#ppt_w"/>
                                          </p:val>
                                        </p:tav>
                                      </p:tavLst>
                                    </p:anim>
                                    <p:anim calcmode="lin" valueType="num">
                                      <p:cBhvr>
                                        <p:cTn id="14" dur="500" fill="hold"/>
                                        <p:tgtEl>
                                          <p:spTgt spid="4"/>
                                        </p:tgtEl>
                                        <p:attrNameLst>
                                          <p:attrName>ppt_h</p:attrName>
                                        </p:attrNameLst>
                                      </p:cBhvr>
                                      <p:tavLst>
                                        <p:tav tm="0">
                                          <p:val>
                                            <p:fltVal val="0"/>
                                          </p:val>
                                        </p:tav>
                                        <p:tav tm="100000">
                                          <p:val>
                                            <p:strVal val="#ppt_h"/>
                                          </p:val>
                                        </p:tav>
                                      </p:tavLst>
                                    </p:anim>
                                    <p:animEffect transition="in" filter="fade">
                                      <p:cBhvr>
                                        <p:cTn id="15" dur="500"/>
                                        <p:tgtEl>
                                          <p:spTgt spid="4"/>
                                        </p:tgtEl>
                                      </p:cBhvr>
                                    </p:animEffect>
                                  </p:childTnLst>
                                </p:cTn>
                              </p:par>
                            </p:childTnLst>
                          </p:cTn>
                        </p:par>
                        <p:par>
                          <p:cTn id="16" fill="hold">
                            <p:stCondLst>
                              <p:cond delay="1000"/>
                            </p:stCondLst>
                            <p:childTnLst>
                              <p:par>
                                <p:cTn id="17" presetID="53" presetClass="entr" presetSubtype="16" fill="hold" grpId="0" nodeType="afterEffect">
                                  <p:stCondLst>
                                    <p:cond delay="0"/>
                                  </p:stCondLst>
                                  <p:childTnLst>
                                    <p:set>
                                      <p:cBhvr>
                                        <p:cTn id="18" dur="1" fill="hold">
                                          <p:stCondLst>
                                            <p:cond delay="0"/>
                                          </p:stCondLst>
                                        </p:cTn>
                                        <p:tgtEl>
                                          <p:spTgt spid="465"/>
                                        </p:tgtEl>
                                        <p:attrNameLst>
                                          <p:attrName>style.visibility</p:attrName>
                                        </p:attrNameLst>
                                      </p:cBhvr>
                                      <p:to>
                                        <p:strVal val="visible"/>
                                      </p:to>
                                    </p:set>
                                    <p:anim calcmode="lin" valueType="num">
                                      <p:cBhvr>
                                        <p:cTn id="19" dur="500" fill="hold"/>
                                        <p:tgtEl>
                                          <p:spTgt spid="465"/>
                                        </p:tgtEl>
                                        <p:attrNameLst>
                                          <p:attrName>ppt_w</p:attrName>
                                        </p:attrNameLst>
                                      </p:cBhvr>
                                      <p:tavLst>
                                        <p:tav tm="0">
                                          <p:val>
                                            <p:fltVal val="0"/>
                                          </p:val>
                                        </p:tav>
                                        <p:tav tm="100000">
                                          <p:val>
                                            <p:strVal val="#ppt_w"/>
                                          </p:val>
                                        </p:tav>
                                      </p:tavLst>
                                    </p:anim>
                                    <p:anim calcmode="lin" valueType="num">
                                      <p:cBhvr>
                                        <p:cTn id="20" dur="500" fill="hold"/>
                                        <p:tgtEl>
                                          <p:spTgt spid="465"/>
                                        </p:tgtEl>
                                        <p:attrNameLst>
                                          <p:attrName>ppt_h</p:attrName>
                                        </p:attrNameLst>
                                      </p:cBhvr>
                                      <p:tavLst>
                                        <p:tav tm="0">
                                          <p:val>
                                            <p:fltVal val="0"/>
                                          </p:val>
                                        </p:tav>
                                        <p:tav tm="100000">
                                          <p:val>
                                            <p:strVal val="#ppt_h"/>
                                          </p:val>
                                        </p:tav>
                                      </p:tavLst>
                                    </p:anim>
                                    <p:animEffect transition="in" filter="fade">
                                      <p:cBhvr>
                                        <p:cTn id="21" dur="500"/>
                                        <p:tgtEl>
                                          <p:spTgt spid="465"/>
                                        </p:tgtEl>
                                      </p:cBhvr>
                                    </p:animEffect>
                                  </p:childTnLst>
                                </p:cTn>
                              </p:par>
                            </p:childTnLst>
                          </p:cTn>
                        </p:par>
                        <p:par>
                          <p:cTn id="22" fill="hold">
                            <p:stCondLst>
                              <p:cond delay="1500"/>
                            </p:stCondLst>
                            <p:childTnLst>
                              <p:par>
                                <p:cTn id="23" presetID="22" presetClass="entr" presetSubtype="2" fill="hold" nodeType="afterEffect">
                                  <p:stCondLst>
                                    <p:cond delay="0"/>
                                  </p:stCondLst>
                                  <p:childTnLst>
                                    <p:set>
                                      <p:cBhvr>
                                        <p:cTn id="24" dur="1" fill="hold">
                                          <p:stCondLst>
                                            <p:cond delay="0"/>
                                          </p:stCondLst>
                                        </p:cTn>
                                        <p:tgtEl>
                                          <p:spTgt spid="456"/>
                                        </p:tgtEl>
                                        <p:attrNameLst>
                                          <p:attrName>style.visibility</p:attrName>
                                        </p:attrNameLst>
                                      </p:cBhvr>
                                      <p:to>
                                        <p:strVal val="visible"/>
                                      </p:to>
                                    </p:set>
                                    <p:animEffect transition="in" filter="wipe(right)">
                                      <p:cBhvr>
                                        <p:cTn id="25" dur="750"/>
                                        <p:tgtEl>
                                          <p:spTgt spid="456"/>
                                        </p:tgtEl>
                                      </p:cBhvr>
                                    </p:animEffect>
                                  </p:childTnLst>
                                </p:cTn>
                              </p:par>
                              <p:par>
                                <p:cTn id="26" presetID="22" presetClass="entr" presetSubtype="8" fill="hold" nodeType="withEffect">
                                  <p:stCondLst>
                                    <p:cond delay="0"/>
                                  </p:stCondLst>
                                  <p:childTnLst>
                                    <p:set>
                                      <p:cBhvr>
                                        <p:cTn id="27" dur="1" fill="hold">
                                          <p:stCondLst>
                                            <p:cond delay="0"/>
                                          </p:stCondLst>
                                        </p:cTn>
                                        <p:tgtEl>
                                          <p:spTgt spid="450"/>
                                        </p:tgtEl>
                                        <p:attrNameLst>
                                          <p:attrName>style.visibility</p:attrName>
                                        </p:attrNameLst>
                                      </p:cBhvr>
                                      <p:to>
                                        <p:strVal val="visible"/>
                                      </p:to>
                                    </p:set>
                                    <p:animEffect transition="in" filter="wipe(left)">
                                      <p:cBhvr>
                                        <p:cTn id="28" dur="750"/>
                                        <p:tgtEl>
                                          <p:spTgt spid="450"/>
                                        </p:tgtEl>
                                      </p:cBhvr>
                                    </p:animEffect>
                                  </p:childTnLst>
                                </p:cTn>
                              </p:par>
                              <p:par>
                                <p:cTn id="29" presetID="22" presetClass="entr" presetSubtype="2" fill="hold" nodeType="withEffect">
                                  <p:stCondLst>
                                    <p:cond delay="0"/>
                                  </p:stCondLst>
                                  <p:childTnLst>
                                    <p:set>
                                      <p:cBhvr>
                                        <p:cTn id="30" dur="1" fill="hold">
                                          <p:stCondLst>
                                            <p:cond delay="0"/>
                                          </p:stCondLst>
                                        </p:cTn>
                                        <p:tgtEl>
                                          <p:spTgt spid="459"/>
                                        </p:tgtEl>
                                        <p:attrNameLst>
                                          <p:attrName>style.visibility</p:attrName>
                                        </p:attrNameLst>
                                      </p:cBhvr>
                                      <p:to>
                                        <p:strVal val="visible"/>
                                      </p:to>
                                    </p:set>
                                    <p:animEffect transition="in" filter="wipe(right)">
                                      <p:cBhvr>
                                        <p:cTn id="31" dur="750"/>
                                        <p:tgtEl>
                                          <p:spTgt spid="459"/>
                                        </p:tgtEl>
                                      </p:cBhvr>
                                    </p:animEffect>
                                  </p:childTnLst>
                                </p:cTn>
                              </p:par>
                              <p:par>
                                <p:cTn id="32" presetID="22" presetClass="entr" presetSubtype="8" fill="hold" nodeType="withEffect">
                                  <p:stCondLst>
                                    <p:cond delay="0"/>
                                  </p:stCondLst>
                                  <p:childTnLst>
                                    <p:set>
                                      <p:cBhvr>
                                        <p:cTn id="33" dur="1" fill="hold">
                                          <p:stCondLst>
                                            <p:cond delay="0"/>
                                          </p:stCondLst>
                                        </p:cTn>
                                        <p:tgtEl>
                                          <p:spTgt spid="453"/>
                                        </p:tgtEl>
                                        <p:attrNameLst>
                                          <p:attrName>style.visibility</p:attrName>
                                        </p:attrNameLst>
                                      </p:cBhvr>
                                      <p:to>
                                        <p:strVal val="visible"/>
                                      </p:to>
                                    </p:set>
                                    <p:animEffect transition="in" filter="wipe(left)">
                                      <p:cBhvr>
                                        <p:cTn id="34" dur="750"/>
                                        <p:tgtEl>
                                          <p:spTgt spid="453"/>
                                        </p:tgtEl>
                                      </p:cBhvr>
                                    </p:animEffect>
                                  </p:childTnLst>
                                </p:cTn>
                              </p:par>
                              <p:par>
                                <p:cTn id="35" presetID="53" presetClass="entr" presetSubtype="16" fill="hold" nodeType="withEffect">
                                  <p:stCondLst>
                                    <p:cond delay="0"/>
                                  </p:stCondLst>
                                  <p:childTnLst>
                                    <p:set>
                                      <p:cBhvr>
                                        <p:cTn id="36" dur="1" fill="hold">
                                          <p:stCondLst>
                                            <p:cond delay="0"/>
                                          </p:stCondLst>
                                        </p:cTn>
                                        <p:tgtEl>
                                          <p:spTgt spid="431"/>
                                        </p:tgtEl>
                                        <p:attrNameLst>
                                          <p:attrName>style.visibility</p:attrName>
                                        </p:attrNameLst>
                                      </p:cBhvr>
                                      <p:to>
                                        <p:strVal val="visible"/>
                                      </p:to>
                                    </p:set>
                                    <p:anim calcmode="lin" valueType="num">
                                      <p:cBhvr>
                                        <p:cTn id="37" dur="500" fill="hold"/>
                                        <p:tgtEl>
                                          <p:spTgt spid="431"/>
                                        </p:tgtEl>
                                        <p:attrNameLst>
                                          <p:attrName>ppt_w</p:attrName>
                                        </p:attrNameLst>
                                      </p:cBhvr>
                                      <p:tavLst>
                                        <p:tav tm="0">
                                          <p:val>
                                            <p:fltVal val="0"/>
                                          </p:val>
                                        </p:tav>
                                        <p:tav tm="100000">
                                          <p:val>
                                            <p:strVal val="#ppt_w"/>
                                          </p:val>
                                        </p:tav>
                                      </p:tavLst>
                                    </p:anim>
                                    <p:anim calcmode="lin" valueType="num">
                                      <p:cBhvr>
                                        <p:cTn id="38" dur="500" fill="hold"/>
                                        <p:tgtEl>
                                          <p:spTgt spid="431"/>
                                        </p:tgtEl>
                                        <p:attrNameLst>
                                          <p:attrName>ppt_h</p:attrName>
                                        </p:attrNameLst>
                                      </p:cBhvr>
                                      <p:tavLst>
                                        <p:tav tm="0">
                                          <p:val>
                                            <p:fltVal val="0"/>
                                          </p:val>
                                        </p:tav>
                                        <p:tav tm="100000">
                                          <p:val>
                                            <p:strVal val="#ppt_h"/>
                                          </p:val>
                                        </p:tav>
                                      </p:tavLst>
                                    </p:anim>
                                    <p:animEffect transition="in" filter="fade">
                                      <p:cBhvr>
                                        <p:cTn id="39" dur="500"/>
                                        <p:tgtEl>
                                          <p:spTgt spid="431"/>
                                        </p:tgtEl>
                                      </p:cBhvr>
                                    </p:animEffect>
                                  </p:childTnLst>
                                </p:cTn>
                              </p:par>
                              <p:par>
                                <p:cTn id="40" presetID="53" presetClass="entr" presetSubtype="16" fill="hold" grpId="0" nodeType="withEffect">
                                  <p:stCondLst>
                                    <p:cond delay="0"/>
                                  </p:stCondLst>
                                  <p:childTnLst>
                                    <p:set>
                                      <p:cBhvr>
                                        <p:cTn id="41" dur="1" fill="hold">
                                          <p:stCondLst>
                                            <p:cond delay="0"/>
                                          </p:stCondLst>
                                        </p:cTn>
                                        <p:tgtEl>
                                          <p:spTgt spid="462"/>
                                        </p:tgtEl>
                                        <p:attrNameLst>
                                          <p:attrName>style.visibility</p:attrName>
                                        </p:attrNameLst>
                                      </p:cBhvr>
                                      <p:to>
                                        <p:strVal val="visible"/>
                                      </p:to>
                                    </p:set>
                                    <p:anim calcmode="lin" valueType="num">
                                      <p:cBhvr>
                                        <p:cTn id="42" dur="500" fill="hold"/>
                                        <p:tgtEl>
                                          <p:spTgt spid="462"/>
                                        </p:tgtEl>
                                        <p:attrNameLst>
                                          <p:attrName>ppt_w</p:attrName>
                                        </p:attrNameLst>
                                      </p:cBhvr>
                                      <p:tavLst>
                                        <p:tav tm="0">
                                          <p:val>
                                            <p:fltVal val="0"/>
                                          </p:val>
                                        </p:tav>
                                        <p:tav tm="100000">
                                          <p:val>
                                            <p:strVal val="#ppt_w"/>
                                          </p:val>
                                        </p:tav>
                                      </p:tavLst>
                                    </p:anim>
                                    <p:anim calcmode="lin" valueType="num">
                                      <p:cBhvr>
                                        <p:cTn id="43" dur="500" fill="hold"/>
                                        <p:tgtEl>
                                          <p:spTgt spid="462"/>
                                        </p:tgtEl>
                                        <p:attrNameLst>
                                          <p:attrName>ppt_h</p:attrName>
                                        </p:attrNameLst>
                                      </p:cBhvr>
                                      <p:tavLst>
                                        <p:tav tm="0">
                                          <p:val>
                                            <p:fltVal val="0"/>
                                          </p:val>
                                        </p:tav>
                                        <p:tav tm="100000">
                                          <p:val>
                                            <p:strVal val="#ppt_h"/>
                                          </p:val>
                                        </p:tav>
                                      </p:tavLst>
                                    </p:anim>
                                    <p:animEffect transition="in" filter="fade">
                                      <p:cBhvr>
                                        <p:cTn id="44" dur="500"/>
                                        <p:tgtEl>
                                          <p:spTgt spid="462"/>
                                        </p:tgtEl>
                                      </p:cBhvr>
                                    </p:animEffect>
                                  </p:childTnLst>
                                </p:cTn>
                              </p:par>
                              <p:par>
                                <p:cTn id="45" presetID="53" presetClass="entr" presetSubtype="16" fill="hold" nodeType="withEffect">
                                  <p:stCondLst>
                                    <p:cond delay="0"/>
                                  </p:stCondLst>
                                  <p:childTnLst>
                                    <p:set>
                                      <p:cBhvr>
                                        <p:cTn id="46" dur="1" fill="hold">
                                          <p:stCondLst>
                                            <p:cond delay="0"/>
                                          </p:stCondLst>
                                        </p:cTn>
                                        <p:tgtEl>
                                          <p:spTgt spid="3"/>
                                        </p:tgtEl>
                                        <p:attrNameLst>
                                          <p:attrName>style.visibility</p:attrName>
                                        </p:attrNameLst>
                                      </p:cBhvr>
                                      <p:to>
                                        <p:strVal val="visible"/>
                                      </p:to>
                                    </p:set>
                                    <p:anim calcmode="lin" valueType="num">
                                      <p:cBhvr>
                                        <p:cTn id="47" dur="500" fill="hold"/>
                                        <p:tgtEl>
                                          <p:spTgt spid="3"/>
                                        </p:tgtEl>
                                        <p:attrNameLst>
                                          <p:attrName>ppt_w</p:attrName>
                                        </p:attrNameLst>
                                      </p:cBhvr>
                                      <p:tavLst>
                                        <p:tav tm="0">
                                          <p:val>
                                            <p:fltVal val="0"/>
                                          </p:val>
                                        </p:tav>
                                        <p:tav tm="100000">
                                          <p:val>
                                            <p:strVal val="#ppt_w"/>
                                          </p:val>
                                        </p:tav>
                                      </p:tavLst>
                                    </p:anim>
                                    <p:anim calcmode="lin" valueType="num">
                                      <p:cBhvr>
                                        <p:cTn id="48" dur="500" fill="hold"/>
                                        <p:tgtEl>
                                          <p:spTgt spid="3"/>
                                        </p:tgtEl>
                                        <p:attrNameLst>
                                          <p:attrName>ppt_h</p:attrName>
                                        </p:attrNameLst>
                                      </p:cBhvr>
                                      <p:tavLst>
                                        <p:tav tm="0">
                                          <p:val>
                                            <p:fltVal val="0"/>
                                          </p:val>
                                        </p:tav>
                                        <p:tav tm="100000">
                                          <p:val>
                                            <p:strVal val="#ppt_h"/>
                                          </p:val>
                                        </p:tav>
                                      </p:tavLst>
                                    </p:anim>
                                    <p:animEffect transition="in" filter="fade">
                                      <p:cBhvr>
                                        <p:cTn id="49" dur="500"/>
                                        <p:tgtEl>
                                          <p:spTgt spid="3"/>
                                        </p:tgtEl>
                                      </p:cBhvr>
                                    </p:animEffect>
                                  </p:childTnLst>
                                </p:cTn>
                              </p:par>
                              <p:par>
                                <p:cTn id="50" presetID="53" presetClass="entr" presetSubtype="16" fill="hold" grpId="0" nodeType="withEffect">
                                  <p:stCondLst>
                                    <p:cond delay="0"/>
                                  </p:stCondLst>
                                  <p:childTnLst>
                                    <p:set>
                                      <p:cBhvr>
                                        <p:cTn id="51" dur="1" fill="hold">
                                          <p:stCondLst>
                                            <p:cond delay="0"/>
                                          </p:stCondLst>
                                        </p:cTn>
                                        <p:tgtEl>
                                          <p:spTgt spid="464"/>
                                        </p:tgtEl>
                                        <p:attrNameLst>
                                          <p:attrName>style.visibility</p:attrName>
                                        </p:attrNameLst>
                                      </p:cBhvr>
                                      <p:to>
                                        <p:strVal val="visible"/>
                                      </p:to>
                                    </p:set>
                                    <p:anim calcmode="lin" valueType="num">
                                      <p:cBhvr>
                                        <p:cTn id="52" dur="500" fill="hold"/>
                                        <p:tgtEl>
                                          <p:spTgt spid="464"/>
                                        </p:tgtEl>
                                        <p:attrNameLst>
                                          <p:attrName>ppt_w</p:attrName>
                                        </p:attrNameLst>
                                      </p:cBhvr>
                                      <p:tavLst>
                                        <p:tav tm="0">
                                          <p:val>
                                            <p:fltVal val="0"/>
                                          </p:val>
                                        </p:tav>
                                        <p:tav tm="100000">
                                          <p:val>
                                            <p:strVal val="#ppt_w"/>
                                          </p:val>
                                        </p:tav>
                                      </p:tavLst>
                                    </p:anim>
                                    <p:anim calcmode="lin" valueType="num">
                                      <p:cBhvr>
                                        <p:cTn id="53" dur="500" fill="hold"/>
                                        <p:tgtEl>
                                          <p:spTgt spid="464"/>
                                        </p:tgtEl>
                                        <p:attrNameLst>
                                          <p:attrName>ppt_h</p:attrName>
                                        </p:attrNameLst>
                                      </p:cBhvr>
                                      <p:tavLst>
                                        <p:tav tm="0">
                                          <p:val>
                                            <p:fltVal val="0"/>
                                          </p:val>
                                        </p:tav>
                                        <p:tav tm="100000">
                                          <p:val>
                                            <p:strVal val="#ppt_h"/>
                                          </p:val>
                                        </p:tav>
                                      </p:tavLst>
                                    </p:anim>
                                    <p:animEffect transition="in" filter="fade">
                                      <p:cBhvr>
                                        <p:cTn id="54" dur="500"/>
                                        <p:tgtEl>
                                          <p:spTgt spid="464"/>
                                        </p:tgtEl>
                                      </p:cBhvr>
                                    </p:animEffect>
                                  </p:childTnLst>
                                </p:cTn>
                              </p:par>
                              <p:par>
                                <p:cTn id="55" presetID="53" presetClass="entr" presetSubtype="16" fill="hold" nodeType="withEffect">
                                  <p:stCondLst>
                                    <p:cond delay="0"/>
                                  </p:stCondLst>
                                  <p:childTnLst>
                                    <p:set>
                                      <p:cBhvr>
                                        <p:cTn id="56" dur="1" fill="hold">
                                          <p:stCondLst>
                                            <p:cond delay="0"/>
                                          </p:stCondLst>
                                        </p:cTn>
                                        <p:tgtEl>
                                          <p:spTgt spid="6"/>
                                        </p:tgtEl>
                                        <p:attrNameLst>
                                          <p:attrName>style.visibility</p:attrName>
                                        </p:attrNameLst>
                                      </p:cBhvr>
                                      <p:to>
                                        <p:strVal val="visible"/>
                                      </p:to>
                                    </p:set>
                                    <p:anim calcmode="lin" valueType="num">
                                      <p:cBhvr>
                                        <p:cTn id="57" dur="500" fill="hold"/>
                                        <p:tgtEl>
                                          <p:spTgt spid="6"/>
                                        </p:tgtEl>
                                        <p:attrNameLst>
                                          <p:attrName>ppt_w</p:attrName>
                                        </p:attrNameLst>
                                      </p:cBhvr>
                                      <p:tavLst>
                                        <p:tav tm="0">
                                          <p:val>
                                            <p:fltVal val="0"/>
                                          </p:val>
                                        </p:tav>
                                        <p:tav tm="100000">
                                          <p:val>
                                            <p:strVal val="#ppt_w"/>
                                          </p:val>
                                        </p:tav>
                                      </p:tavLst>
                                    </p:anim>
                                    <p:anim calcmode="lin" valueType="num">
                                      <p:cBhvr>
                                        <p:cTn id="58" dur="500" fill="hold"/>
                                        <p:tgtEl>
                                          <p:spTgt spid="6"/>
                                        </p:tgtEl>
                                        <p:attrNameLst>
                                          <p:attrName>ppt_h</p:attrName>
                                        </p:attrNameLst>
                                      </p:cBhvr>
                                      <p:tavLst>
                                        <p:tav tm="0">
                                          <p:val>
                                            <p:fltVal val="0"/>
                                          </p:val>
                                        </p:tav>
                                        <p:tav tm="100000">
                                          <p:val>
                                            <p:strVal val="#ppt_h"/>
                                          </p:val>
                                        </p:tav>
                                      </p:tavLst>
                                    </p:anim>
                                    <p:animEffect transition="in" filter="fade">
                                      <p:cBhvr>
                                        <p:cTn id="59" dur="500"/>
                                        <p:tgtEl>
                                          <p:spTgt spid="6"/>
                                        </p:tgtEl>
                                      </p:cBhvr>
                                    </p:animEffect>
                                  </p:childTnLst>
                                </p:cTn>
                              </p:par>
                              <p:par>
                                <p:cTn id="60" presetID="53" presetClass="entr" presetSubtype="16" fill="hold" grpId="0" nodeType="withEffect">
                                  <p:stCondLst>
                                    <p:cond delay="0"/>
                                  </p:stCondLst>
                                  <p:childTnLst>
                                    <p:set>
                                      <p:cBhvr>
                                        <p:cTn id="61" dur="1" fill="hold">
                                          <p:stCondLst>
                                            <p:cond delay="0"/>
                                          </p:stCondLst>
                                        </p:cTn>
                                        <p:tgtEl>
                                          <p:spTgt spid="463"/>
                                        </p:tgtEl>
                                        <p:attrNameLst>
                                          <p:attrName>style.visibility</p:attrName>
                                        </p:attrNameLst>
                                      </p:cBhvr>
                                      <p:to>
                                        <p:strVal val="visible"/>
                                      </p:to>
                                    </p:set>
                                    <p:anim calcmode="lin" valueType="num">
                                      <p:cBhvr>
                                        <p:cTn id="62" dur="500" fill="hold"/>
                                        <p:tgtEl>
                                          <p:spTgt spid="463"/>
                                        </p:tgtEl>
                                        <p:attrNameLst>
                                          <p:attrName>ppt_w</p:attrName>
                                        </p:attrNameLst>
                                      </p:cBhvr>
                                      <p:tavLst>
                                        <p:tav tm="0">
                                          <p:val>
                                            <p:fltVal val="0"/>
                                          </p:val>
                                        </p:tav>
                                        <p:tav tm="100000">
                                          <p:val>
                                            <p:strVal val="#ppt_w"/>
                                          </p:val>
                                        </p:tav>
                                      </p:tavLst>
                                    </p:anim>
                                    <p:anim calcmode="lin" valueType="num">
                                      <p:cBhvr>
                                        <p:cTn id="63" dur="500" fill="hold"/>
                                        <p:tgtEl>
                                          <p:spTgt spid="463"/>
                                        </p:tgtEl>
                                        <p:attrNameLst>
                                          <p:attrName>ppt_h</p:attrName>
                                        </p:attrNameLst>
                                      </p:cBhvr>
                                      <p:tavLst>
                                        <p:tav tm="0">
                                          <p:val>
                                            <p:fltVal val="0"/>
                                          </p:val>
                                        </p:tav>
                                        <p:tav tm="100000">
                                          <p:val>
                                            <p:strVal val="#ppt_h"/>
                                          </p:val>
                                        </p:tav>
                                      </p:tavLst>
                                    </p:anim>
                                    <p:animEffect transition="in" filter="fade">
                                      <p:cBhvr>
                                        <p:cTn id="64" dur="500"/>
                                        <p:tgtEl>
                                          <p:spTgt spid="463"/>
                                        </p:tgtEl>
                                      </p:cBhvr>
                                    </p:animEffect>
                                  </p:childTnLst>
                                </p:cTn>
                              </p:par>
                              <p:par>
                                <p:cTn id="65" presetID="53" presetClass="entr" presetSubtype="16" fill="hold" nodeType="withEffect">
                                  <p:stCondLst>
                                    <p:cond delay="0"/>
                                  </p:stCondLst>
                                  <p:childTnLst>
                                    <p:set>
                                      <p:cBhvr>
                                        <p:cTn id="66" dur="1" fill="hold">
                                          <p:stCondLst>
                                            <p:cond delay="0"/>
                                          </p:stCondLst>
                                        </p:cTn>
                                        <p:tgtEl>
                                          <p:spTgt spid="5"/>
                                        </p:tgtEl>
                                        <p:attrNameLst>
                                          <p:attrName>style.visibility</p:attrName>
                                        </p:attrNameLst>
                                      </p:cBhvr>
                                      <p:to>
                                        <p:strVal val="visible"/>
                                      </p:to>
                                    </p:set>
                                    <p:anim calcmode="lin" valueType="num">
                                      <p:cBhvr>
                                        <p:cTn id="67" dur="500" fill="hold"/>
                                        <p:tgtEl>
                                          <p:spTgt spid="5"/>
                                        </p:tgtEl>
                                        <p:attrNameLst>
                                          <p:attrName>ppt_w</p:attrName>
                                        </p:attrNameLst>
                                      </p:cBhvr>
                                      <p:tavLst>
                                        <p:tav tm="0">
                                          <p:val>
                                            <p:fltVal val="0"/>
                                          </p:val>
                                        </p:tav>
                                        <p:tav tm="100000">
                                          <p:val>
                                            <p:strVal val="#ppt_w"/>
                                          </p:val>
                                        </p:tav>
                                      </p:tavLst>
                                    </p:anim>
                                    <p:anim calcmode="lin" valueType="num">
                                      <p:cBhvr>
                                        <p:cTn id="68" dur="500" fill="hold"/>
                                        <p:tgtEl>
                                          <p:spTgt spid="5"/>
                                        </p:tgtEl>
                                        <p:attrNameLst>
                                          <p:attrName>ppt_h</p:attrName>
                                        </p:attrNameLst>
                                      </p:cBhvr>
                                      <p:tavLst>
                                        <p:tav tm="0">
                                          <p:val>
                                            <p:fltVal val="0"/>
                                          </p:val>
                                        </p:tav>
                                        <p:tav tm="100000">
                                          <p:val>
                                            <p:strVal val="#ppt_h"/>
                                          </p:val>
                                        </p:tav>
                                      </p:tavLst>
                                    </p:anim>
                                    <p:animEffect transition="in" filter="fade">
                                      <p:cBhvr>
                                        <p:cTn id="69" dur="500"/>
                                        <p:tgtEl>
                                          <p:spTgt spid="5"/>
                                        </p:tgtEl>
                                      </p:cBhvr>
                                    </p:animEffect>
                                  </p:childTnLst>
                                </p:cTn>
                              </p:par>
                              <p:par>
                                <p:cTn id="70" presetID="53" presetClass="entr" presetSubtype="16" fill="hold" nodeType="withEffect">
                                  <p:stCondLst>
                                    <p:cond delay="0"/>
                                  </p:stCondLst>
                                  <p:childTnLst>
                                    <p:set>
                                      <p:cBhvr>
                                        <p:cTn id="71" dur="1" fill="hold">
                                          <p:stCondLst>
                                            <p:cond delay="0"/>
                                          </p:stCondLst>
                                        </p:cTn>
                                        <p:tgtEl>
                                          <p:spTgt spid="2"/>
                                        </p:tgtEl>
                                        <p:attrNameLst>
                                          <p:attrName>style.visibility</p:attrName>
                                        </p:attrNameLst>
                                      </p:cBhvr>
                                      <p:to>
                                        <p:strVal val="visible"/>
                                      </p:to>
                                    </p:set>
                                    <p:anim calcmode="lin" valueType="num">
                                      <p:cBhvr>
                                        <p:cTn id="72" dur="500" fill="hold"/>
                                        <p:tgtEl>
                                          <p:spTgt spid="2"/>
                                        </p:tgtEl>
                                        <p:attrNameLst>
                                          <p:attrName>ppt_w</p:attrName>
                                        </p:attrNameLst>
                                      </p:cBhvr>
                                      <p:tavLst>
                                        <p:tav tm="0">
                                          <p:val>
                                            <p:fltVal val="0"/>
                                          </p:val>
                                        </p:tav>
                                        <p:tav tm="100000">
                                          <p:val>
                                            <p:strVal val="#ppt_w"/>
                                          </p:val>
                                        </p:tav>
                                      </p:tavLst>
                                    </p:anim>
                                    <p:anim calcmode="lin" valueType="num">
                                      <p:cBhvr>
                                        <p:cTn id="73" dur="500" fill="hold"/>
                                        <p:tgtEl>
                                          <p:spTgt spid="2"/>
                                        </p:tgtEl>
                                        <p:attrNameLst>
                                          <p:attrName>ppt_h</p:attrName>
                                        </p:attrNameLst>
                                      </p:cBhvr>
                                      <p:tavLst>
                                        <p:tav tm="0">
                                          <p:val>
                                            <p:fltVal val="0"/>
                                          </p:val>
                                        </p:tav>
                                        <p:tav tm="100000">
                                          <p:val>
                                            <p:strVal val="#ppt_h"/>
                                          </p:val>
                                        </p:tav>
                                      </p:tavLst>
                                    </p:anim>
                                    <p:animEffect transition="in" filter="fade">
                                      <p:cBhvr>
                                        <p:cTn id="7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2" grpId="0" animBg="1"/>
      <p:bldP spid="463" grpId="0" animBg="1"/>
      <p:bldP spid="464" grpId="0" animBg="1"/>
      <p:bldP spid="465" grpId="0" animBg="1"/>
      <p:bldP spid="46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95"/>
        <p:cNvGrpSpPr/>
        <p:nvPr/>
      </p:nvGrpSpPr>
      <p:grpSpPr>
        <a:xfrm>
          <a:off x="0" y="0"/>
          <a:ext cx="0" cy="0"/>
          <a:chOff x="0" y="0"/>
          <a:chExt cx="0" cy="0"/>
        </a:xfrm>
      </p:grpSpPr>
      <p:sp>
        <p:nvSpPr>
          <p:cNvPr id="798" name="Shape 798"/>
          <p:cNvSpPr txBox="1"/>
          <p:nvPr/>
        </p:nvSpPr>
        <p:spPr>
          <a:xfrm>
            <a:off x="683568" y="2761525"/>
            <a:ext cx="3744415" cy="386289"/>
          </a:xfrm>
          <a:prstGeom prst="rect">
            <a:avLst/>
          </a:prstGeom>
          <a:noFill/>
          <a:ln>
            <a:noFill/>
          </a:ln>
        </p:spPr>
        <p:txBody>
          <a:bodyPr lIns="91425" tIns="45700" rIns="91425" bIns="45700" anchor="ctr" anchorCtr="0">
            <a:noAutofit/>
          </a:bodyPr>
          <a:lstStyle/>
          <a:p>
            <a:pPr marL="0" marR="0" lvl="0" indent="0" algn="ctr" rtl="0">
              <a:lnSpc>
                <a:spcPct val="110000"/>
              </a:lnSpc>
              <a:spcBef>
                <a:spcPts val="0"/>
              </a:spcBef>
              <a:buClr>
                <a:schemeClr val="lt1"/>
              </a:buClr>
              <a:buSzPct val="25000"/>
              <a:buFont typeface="Arial"/>
              <a:buNone/>
            </a:pPr>
            <a:r>
              <a:rPr lang="zh-CN" altLang="en-US" sz="1800" b="1" dirty="0">
                <a:solidFill>
                  <a:schemeClr val="lt1"/>
                </a:solidFill>
              </a:rPr>
              <a:t>提取前</a:t>
            </a:r>
            <a:r>
              <a:rPr lang="en-US" altLang="zh-CN" sz="1800" b="1" dirty="0">
                <a:solidFill>
                  <a:schemeClr val="lt1"/>
                </a:solidFill>
              </a:rPr>
              <a:t>patches</a:t>
            </a:r>
            <a:r>
              <a:rPr lang="zh-CN" altLang="en-US" sz="1800" b="1" dirty="0">
                <a:solidFill>
                  <a:schemeClr val="lt1"/>
                </a:solidFill>
              </a:rPr>
              <a:t>集合</a:t>
            </a:r>
            <a:endParaRPr lang="en" sz="1800" b="1" dirty="0">
              <a:solidFill>
                <a:schemeClr val="lt1"/>
              </a:solidFill>
              <a:latin typeface="Arial"/>
              <a:ea typeface="Arial"/>
              <a:cs typeface="Arial"/>
              <a:sym typeface="Arial"/>
            </a:endParaRPr>
          </a:p>
        </p:txBody>
      </p:sp>
      <p:sp>
        <p:nvSpPr>
          <p:cNvPr id="799" name="Shape 799"/>
          <p:cNvSpPr txBox="1"/>
          <p:nvPr/>
        </p:nvSpPr>
        <p:spPr>
          <a:xfrm>
            <a:off x="4714873" y="2761525"/>
            <a:ext cx="3744415" cy="386289"/>
          </a:xfrm>
          <a:prstGeom prst="rect">
            <a:avLst/>
          </a:prstGeom>
          <a:noFill/>
          <a:ln>
            <a:noFill/>
          </a:ln>
        </p:spPr>
        <p:txBody>
          <a:bodyPr lIns="91425" tIns="45700" rIns="91425" bIns="45700" anchor="ctr" anchorCtr="0">
            <a:noAutofit/>
          </a:bodyPr>
          <a:lstStyle/>
          <a:p>
            <a:pPr marL="0" marR="0" lvl="0" indent="0" algn="ctr" rtl="0">
              <a:lnSpc>
                <a:spcPct val="110000"/>
              </a:lnSpc>
              <a:spcBef>
                <a:spcPts val="0"/>
              </a:spcBef>
              <a:buClr>
                <a:schemeClr val="lt1"/>
              </a:buClr>
              <a:buSzPct val="25000"/>
              <a:buFont typeface="Arial"/>
              <a:buNone/>
            </a:pPr>
            <a:r>
              <a:rPr lang="zh-CN" altLang="en" sz="1800" b="1" dirty="0">
                <a:solidFill>
                  <a:schemeClr val="lt1"/>
                </a:solidFill>
                <a:latin typeface="Arial"/>
                <a:ea typeface="Arial"/>
                <a:cs typeface="Arial"/>
                <a:sym typeface="Arial"/>
              </a:rPr>
              <a:t>提取</a:t>
            </a:r>
            <a:r>
              <a:rPr lang="zh-CN" altLang="en-US" sz="1800" b="1" dirty="0">
                <a:solidFill>
                  <a:schemeClr val="lt1"/>
                </a:solidFill>
                <a:latin typeface="Arial"/>
                <a:ea typeface="Arial"/>
                <a:cs typeface="Arial"/>
                <a:sym typeface="Arial"/>
              </a:rPr>
              <a:t>后</a:t>
            </a:r>
            <a:r>
              <a:rPr lang="en-US" altLang="zh-CN" sz="1800" b="1" dirty="0">
                <a:solidFill>
                  <a:schemeClr val="lt1"/>
                </a:solidFill>
                <a:latin typeface="Arial"/>
                <a:ea typeface="Arial"/>
                <a:cs typeface="Arial"/>
                <a:sym typeface="Arial"/>
              </a:rPr>
              <a:t>patches</a:t>
            </a:r>
            <a:r>
              <a:rPr lang="zh-CN" altLang="en-US" sz="1800" b="1" dirty="0">
                <a:solidFill>
                  <a:schemeClr val="lt1"/>
                </a:solidFill>
                <a:latin typeface="Arial"/>
                <a:ea typeface="Arial"/>
                <a:cs typeface="Arial"/>
                <a:sym typeface="Arial"/>
              </a:rPr>
              <a:t>集合</a:t>
            </a:r>
            <a:endParaRPr lang="en" sz="1800" b="1" dirty="0">
              <a:solidFill>
                <a:schemeClr val="lt1"/>
              </a:solidFill>
              <a:latin typeface="Arial"/>
              <a:ea typeface="Arial"/>
              <a:cs typeface="Arial"/>
              <a:sym typeface="Arial"/>
            </a:endParaRPr>
          </a:p>
        </p:txBody>
      </p:sp>
      <p:grpSp>
        <p:nvGrpSpPr>
          <p:cNvPr id="801" name="Shape 801"/>
          <p:cNvGrpSpPr/>
          <p:nvPr/>
        </p:nvGrpSpPr>
        <p:grpSpPr>
          <a:xfrm>
            <a:off x="4885772" y="1350616"/>
            <a:ext cx="3646666" cy="843953"/>
            <a:chOff x="626196" y="1554466"/>
            <a:chExt cx="4521868" cy="843953"/>
          </a:xfrm>
        </p:grpSpPr>
        <p:sp>
          <p:nvSpPr>
            <p:cNvPr id="802" name="Shape 802"/>
            <p:cNvSpPr txBox="1"/>
            <p:nvPr/>
          </p:nvSpPr>
          <p:spPr>
            <a:xfrm>
              <a:off x="626196" y="1567423"/>
              <a:ext cx="4464496" cy="830996"/>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zh-CN" altLang="en" sz="1600" b="1" dirty="0">
                  <a:solidFill>
                    <a:srgbClr val="3F3F3F"/>
                  </a:solidFill>
                  <a:latin typeface="Arial"/>
                  <a:ea typeface="Arial"/>
                  <a:cs typeface="Arial"/>
                  <a:sym typeface="Arial"/>
                </a:rPr>
                <a:t>从</a:t>
              </a:r>
              <a:r>
                <a:rPr lang="zh-CN" altLang="en-US" sz="1600" b="1" dirty="0">
                  <a:solidFill>
                    <a:srgbClr val="3F3F3F"/>
                  </a:solidFill>
                  <a:latin typeface="Arial"/>
                  <a:ea typeface="Arial"/>
                  <a:cs typeface="Arial"/>
                  <a:sym typeface="Arial"/>
                </a:rPr>
                <a:t>训练集中随机提取了</a:t>
              </a:r>
              <a:r>
                <a:rPr lang="en-US" altLang="zh-CN" sz="1600" b="1" dirty="0">
                  <a:solidFill>
                    <a:srgbClr val="3F3F3F"/>
                  </a:solidFill>
                  <a:latin typeface="Arial"/>
                  <a:ea typeface="Arial"/>
                  <a:cs typeface="Arial"/>
                  <a:sym typeface="Arial"/>
                </a:rPr>
                <a:t>5x10</a:t>
              </a:r>
              <a:r>
                <a:rPr lang="zh-CN" altLang="en-US" sz="1600" b="1" dirty="0">
                  <a:solidFill>
                    <a:srgbClr val="3F3F3F"/>
                  </a:solidFill>
                  <a:latin typeface="Arial"/>
                  <a:ea typeface="Arial"/>
                  <a:cs typeface="Arial"/>
                  <a:sym typeface="Arial"/>
                </a:rPr>
                <a:t>个</a:t>
              </a:r>
              <a:r>
                <a:rPr lang="en-US" altLang="zh-CN" sz="1600" b="1" dirty="0">
                  <a:solidFill>
                    <a:srgbClr val="3F3F3F"/>
                  </a:solidFill>
                  <a:latin typeface="Arial"/>
                  <a:ea typeface="Arial"/>
                  <a:cs typeface="Arial"/>
                  <a:sym typeface="Arial"/>
                </a:rPr>
                <a:t>patches</a:t>
              </a:r>
              <a:r>
                <a:rPr lang="zh-CN" altLang="en-US" sz="1600" b="1" dirty="0">
                  <a:solidFill>
                    <a:srgbClr val="3F3F3F"/>
                  </a:solidFill>
                  <a:latin typeface="Arial"/>
                  <a:ea typeface="Arial"/>
                  <a:cs typeface="Arial"/>
                  <a:sym typeface="Arial"/>
                </a:rPr>
                <a:t>作为预处理结果展示</a:t>
              </a:r>
              <a:endParaRPr lang="en" sz="1600" b="1" dirty="0">
                <a:solidFill>
                  <a:srgbClr val="3F3F3F"/>
                </a:solidFill>
                <a:latin typeface="Arial"/>
                <a:ea typeface="Arial"/>
                <a:cs typeface="Arial"/>
                <a:sym typeface="Arial"/>
              </a:endParaRPr>
            </a:p>
          </p:txBody>
        </p:sp>
        <p:sp>
          <p:nvSpPr>
            <p:cNvPr id="803" name="Shape 803"/>
            <p:cNvSpPr txBox="1"/>
            <p:nvPr/>
          </p:nvSpPr>
          <p:spPr>
            <a:xfrm>
              <a:off x="683568" y="1554466"/>
              <a:ext cx="4464496" cy="276998"/>
            </a:xfrm>
            <a:prstGeom prst="rect">
              <a:avLst/>
            </a:prstGeom>
            <a:noFill/>
            <a:ln>
              <a:noFill/>
            </a:ln>
          </p:spPr>
          <p:txBody>
            <a:bodyPr lIns="91425" tIns="45700" rIns="91425" bIns="45700" anchor="t" anchorCtr="0">
              <a:noAutofit/>
            </a:bodyPr>
            <a:lstStyle/>
            <a:p>
              <a:pPr marL="0" marR="0" lvl="0" indent="0" algn="r" rtl="0">
                <a:spcBef>
                  <a:spcPts val="0"/>
                </a:spcBef>
                <a:buSzPct val="25000"/>
                <a:buNone/>
              </a:pPr>
              <a:endParaRPr lang="en" sz="1200" b="1" dirty="0">
                <a:solidFill>
                  <a:schemeClr val="dk1"/>
                </a:solidFill>
                <a:latin typeface="Arial"/>
                <a:ea typeface="Arial"/>
                <a:cs typeface="Arial"/>
                <a:sym typeface="Arial"/>
              </a:endParaRPr>
            </a:p>
          </p:txBody>
        </p:sp>
      </p:grpSp>
      <p:grpSp>
        <p:nvGrpSpPr>
          <p:cNvPr id="804" name="Shape 804"/>
          <p:cNvGrpSpPr/>
          <p:nvPr/>
        </p:nvGrpSpPr>
        <p:grpSpPr>
          <a:xfrm>
            <a:off x="539552" y="3523140"/>
            <a:ext cx="3744414" cy="1067822"/>
            <a:chOff x="596029" y="1554466"/>
            <a:chExt cx="4552035" cy="1067822"/>
          </a:xfrm>
        </p:grpSpPr>
        <p:sp>
          <p:nvSpPr>
            <p:cNvPr id="805" name="Shape 805"/>
            <p:cNvSpPr txBox="1"/>
            <p:nvPr/>
          </p:nvSpPr>
          <p:spPr>
            <a:xfrm>
              <a:off x="596029" y="1791292"/>
              <a:ext cx="4464496" cy="830996"/>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zh-CN" altLang="en" sz="1600" b="1" dirty="0">
                  <a:solidFill>
                    <a:srgbClr val="3F3F3F"/>
                  </a:solidFill>
                  <a:latin typeface="Arial"/>
                  <a:ea typeface="Arial"/>
                  <a:cs typeface="Arial"/>
                  <a:sym typeface="Arial"/>
                </a:rPr>
                <a:t>与</a:t>
              </a:r>
              <a:r>
                <a:rPr lang="zh-CN" altLang="en-US" sz="1600" b="1" dirty="0">
                  <a:solidFill>
                    <a:srgbClr val="3F3F3F"/>
                  </a:solidFill>
                  <a:latin typeface="Arial"/>
                  <a:ea typeface="Arial"/>
                  <a:cs typeface="Arial"/>
                  <a:sym typeface="Arial"/>
                </a:rPr>
                <a:t>提取前</a:t>
              </a:r>
              <a:r>
                <a:rPr lang="en-US" altLang="zh-CN" sz="1600" b="1" dirty="0">
                  <a:solidFill>
                    <a:srgbClr val="3F3F3F"/>
                  </a:solidFill>
                  <a:latin typeface="Arial"/>
                  <a:ea typeface="Arial"/>
                  <a:cs typeface="Arial"/>
                  <a:sym typeface="Arial"/>
                </a:rPr>
                <a:t>patches</a:t>
              </a:r>
              <a:r>
                <a:rPr lang="zh-CN" altLang="en-US" sz="1600" b="1" dirty="0">
                  <a:solidFill>
                    <a:srgbClr val="3F3F3F"/>
                  </a:solidFill>
                  <a:latin typeface="Arial"/>
                  <a:ea typeface="Arial"/>
                  <a:cs typeface="Arial"/>
                  <a:sym typeface="Arial"/>
                </a:rPr>
                <a:t>一一对应的提取后</a:t>
              </a:r>
              <a:r>
                <a:rPr lang="en-US" altLang="zh-CN" sz="1600" b="1" dirty="0">
                  <a:solidFill>
                    <a:srgbClr val="3F3F3F"/>
                  </a:solidFill>
                  <a:latin typeface="Arial"/>
                  <a:ea typeface="Arial"/>
                  <a:cs typeface="Arial"/>
                  <a:sym typeface="Arial"/>
                </a:rPr>
                <a:t>patches</a:t>
              </a:r>
              <a:r>
                <a:rPr lang="zh-CN" altLang="en-US" sz="1600" b="1" dirty="0">
                  <a:solidFill>
                    <a:srgbClr val="3F3F3F"/>
                  </a:solidFill>
                  <a:latin typeface="Arial"/>
                  <a:ea typeface="Arial"/>
                  <a:cs typeface="Arial"/>
                  <a:sym typeface="Arial"/>
                </a:rPr>
                <a:t>集合</a:t>
              </a:r>
              <a:endParaRPr lang="en" sz="1600" b="1" dirty="0">
                <a:solidFill>
                  <a:srgbClr val="3F3F3F"/>
                </a:solidFill>
                <a:latin typeface="Arial"/>
                <a:ea typeface="Arial"/>
                <a:cs typeface="Arial"/>
                <a:sym typeface="Arial"/>
              </a:endParaRPr>
            </a:p>
          </p:txBody>
        </p:sp>
        <p:sp>
          <p:nvSpPr>
            <p:cNvPr id="806" name="Shape 806"/>
            <p:cNvSpPr txBox="1"/>
            <p:nvPr/>
          </p:nvSpPr>
          <p:spPr>
            <a:xfrm>
              <a:off x="683568" y="1554466"/>
              <a:ext cx="4464496" cy="276998"/>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lang="en" sz="1200" b="1" dirty="0">
                <a:solidFill>
                  <a:srgbClr val="3F3F3F"/>
                </a:solidFill>
                <a:latin typeface="Arial"/>
                <a:ea typeface="Arial"/>
                <a:cs typeface="Arial"/>
                <a:sym typeface="Arial"/>
              </a:endParaRPr>
            </a:p>
          </p:txBody>
        </p:sp>
      </p:grpSp>
      <p:sp>
        <p:nvSpPr>
          <p:cNvPr id="807" name="Shape 807"/>
          <p:cNvSpPr txBox="1">
            <a:spLocks noGrp="1"/>
          </p:cNvSpPr>
          <p:nvPr>
            <p:ph type="title"/>
          </p:nvPr>
        </p:nvSpPr>
        <p:spPr>
          <a:xfrm>
            <a:off x="10269" y="152400"/>
            <a:ext cx="9136800" cy="594900"/>
          </a:xfrm>
          <a:prstGeom prst="rect">
            <a:avLst/>
          </a:prstGeom>
        </p:spPr>
        <p:txBody>
          <a:bodyPr lIns="91425" tIns="91425" rIns="91425" bIns="91425" anchor="ctr" anchorCtr="0">
            <a:noAutofit/>
          </a:bodyPr>
          <a:lstStyle/>
          <a:p>
            <a:pPr lvl="0" rtl="0">
              <a:spcBef>
                <a:spcPts val="0"/>
              </a:spcBef>
              <a:buClr>
                <a:srgbClr val="477DC7"/>
              </a:buClr>
              <a:buSzPct val="25000"/>
              <a:buFont typeface="Arial"/>
              <a:buNone/>
            </a:pPr>
            <a:r>
              <a:rPr lang="zh-CN" altLang="en" sz="4000" dirty="0">
                <a:solidFill>
                  <a:srgbClr val="477DC7"/>
                </a:solidFill>
              </a:rPr>
              <a:t>预处理</a:t>
            </a:r>
            <a:r>
              <a:rPr lang="zh-CN" altLang="en-US" sz="4000" dirty="0">
                <a:solidFill>
                  <a:srgbClr val="477DC7"/>
                </a:solidFill>
              </a:rPr>
              <a:t>后图片</a:t>
            </a:r>
            <a:endParaRPr lang="en" sz="4000" dirty="0">
              <a:solidFill>
                <a:srgbClr val="477DC7"/>
              </a:solidFill>
            </a:endParaRPr>
          </a:p>
        </p:txBody>
      </p:sp>
      <p:pic>
        <p:nvPicPr>
          <p:cNvPr id="3" name="图片 2">
            <a:extLst>
              <a:ext uri="{FF2B5EF4-FFF2-40B4-BE49-F238E27FC236}">
                <a16:creationId xmlns:a16="http://schemas.microsoft.com/office/drawing/2014/main" id="{3B5A6371-BC34-9642-844E-0C78D37F3DA0}"/>
              </a:ext>
            </a:extLst>
          </p:cNvPr>
          <p:cNvPicPr>
            <a:picLocks noChangeAspect="1"/>
          </p:cNvPicPr>
          <p:nvPr/>
        </p:nvPicPr>
        <p:blipFill>
          <a:blip r:embed="rId3"/>
          <a:stretch>
            <a:fillRect/>
          </a:stretch>
        </p:blipFill>
        <p:spPr>
          <a:xfrm>
            <a:off x="683568" y="984125"/>
            <a:ext cx="3600398" cy="1589351"/>
          </a:xfrm>
          <a:prstGeom prst="rect">
            <a:avLst/>
          </a:prstGeom>
        </p:spPr>
      </p:pic>
      <p:pic>
        <p:nvPicPr>
          <p:cNvPr id="7" name="图片占位符 6">
            <a:extLst>
              <a:ext uri="{FF2B5EF4-FFF2-40B4-BE49-F238E27FC236}">
                <a16:creationId xmlns:a16="http://schemas.microsoft.com/office/drawing/2014/main" id="{D1690330-519E-7540-8A80-00D905A234A9}"/>
              </a:ext>
            </a:extLst>
          </p:cNvPr>
          <p:cNvPicPr>
            <a:picLocks noGrp="1" noChangeAspect="1"/>
          </p:cNvPicPr>
          <p:nvPr>
            <p:ph type="pic" idx="3"/>
          </p:nvPr>
        </p:nvPicPr>
        <p:blipFill>
          <a:blip r:embed="rId4"/>
          <a:srcRect t="15197" b="15197"/>
          <a:stretch>
            <a:fillRect/>
          </a:stretch>
        </p:blipFill>
        <p:spPr>
          <a:xfrm>
            <a:off x="4300681" y="3291830"/>
            <a:ext cx="4303768" cy="1584176"/>
          </a:xfrm>
        </p:spPr>
      </p:pic>
    </p:spTree>
    <p:extLst>
      <p:ext uri="{BB962C8B-B14F-4D97-AF65-F5344CB8AC3E}">
        <p14:creationId xmlns:p14="http://schemas.microsoft.com/office/powerpoint/2010/main" val="1974407014"/>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807"/>
                                        </p:tgtEl>
                                        <p:attrNameLst>
                                          <p:attrName>style.visibility</p:attrName>
                                        </p:attrNameLst>
                                      </p:cBhvr>
                                      <p:to>
                                        <p:strVal val="visible"/>
                                      </p:to>
                                    </p:set>
                                    <p:anim calcmode="lin" valueType="num">
                                      <p:cBhvr>
                                        <p:cTn id="7" dur="500" fill="hold"/>
                                        <p:tgtEl>
                                          <p:spTgt spid="807"/>
                                        </p:tgtEl>
                                        <p:attrNameLst>
                                          <p:attrName>ppt_w</p:attrName>
                                        </p:attrNameLst>
                                      </p:cBhvr>
                                      <p:tavLst>
                                        <p:tav tm="0">
                                          <p:val>
                                            <p:fltVal val="0"/>
                                          </p:val>
                                        </p:tav>
                                        <p:tav tm="100000">
                                          <p:val>
                                            <p:strVal val="#ppt_w"/>
                                          </p:val>
                                        </p:tav>
                                      </p:tavLst>
                                    </p:anim>
                                    <p:anim calcmode="lin" valueType="num">
                                      <p:cBhvr>
                                        <p:cTn id="8" dur="500" fill="hold"/>
                                        <p:tgtEl>
                                          <p:spTgt spid="807"/>
                                        </p:tgtEl>
                                        <p:attrNameLst>
                                          <p:attrName>ppt_h</p:attrName>
                                        </p:attrNameLst>
                                      </p:cBhvr>
                                      <p:tavLst>
                                        <p:tav tm="0">
                                          <p:val>
                                            <p:fltVal val="0"/>
                                          </p:val>
                                        </p:tav>
                                        <p:tav tm="100000">
                                          <p:val>
                                            <p:strVal val="#ppt_h"/>
                                          </p:val>
                                        </p:tav>
                                      </p:tavLst>
                                    </p:anim>
                                    <p:animEffect transition="in" filter="fade">
                                      <p:cBhvr>
                                        <p:cTn id="9" dur="500"/>
                                        <p:tgtEl>
                                          <p:spTgt spid="807"/>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798"/>
                                        </p:tgtEl>
                                        <p:attrNameLst>
                                          <p:attrName>style.visibility</p:attrName>
                                        </p:attrNameLst>
                                      </p:cBhvr>
                                      <p:to>
                                        <p:strVal val="visible"/>
                                      </p:to>
                                    </p:set>
                                    <p:anim calcmode="lin" valueType="num">
                                      <p:cBhvr>
                                        <p:cTn id="13" dur="500" fill="hold"/>
                                        <p:tgtEl>
                                          <p:spTgt spid="798"/>
                                        </p:tgtEl>
                                        <p:attrNameLst>
                                          <p:attrName>ppt_w</p:attrName>
                                        </p:attrNameLst>
                                      </p:cBhvr>
                                      <p:tavLst>
                                        <p:tav tm="0">
                                          <p:val>
                                            <p:fltVal val="0"/>
                                          </p:val>
                                        </p:tav>
                                        <p:tav tm="100000">
                                          <p:val>
                                            <p:strVal val="#ppt_w"/>
                                          </p:val>
                                        </p:tav>
                                      </p:tavLst>
                                    </p:anim>
                                    <p:anim calcmode="lin" valueType="num">
                                      <p:cBhvr>
                                        <p:cTn id="14" dur="500" fill="hold"/>
                                        <p:tgtEl>
                                          <p:spTgt spid="798"/>
                                        </p:tgtEl>
                                        <p:attrNameLst>
                                          <p:attrName>ppt_h</p:attrName>
                                        </p:attrNameLst>
                                      </p:cBhvr>
                                      <p:tavLst>
                                        <p:tav tm="0">
                                          <p:val>
                                            <p:fltVal val="0"/>
                                          </p:val>
                                        </p:tav>
                                        <p:tav tm="100000">
                                          <p:val>
                                            <p:strVal val="#ppt_h"/>
                                          </p:val>
                                        </p:tav>
                                      </p:tavLst>
                                    </p:anim>
                                    <p:animEffect transition="in" filter="fade">
                                      <p:cBhvr>
                                        <p:cTn id="15" dur="500"/>
                                        <p:tgtEl>
                                          <p:spTgt spid="798"/>
                                        </p:tgtEl>
                                      </p:cBhvr>
                                    </p:animEffect>
                                  </p:childTnLst>
                                </p:cTn>
                              </p:par>
                              <p:par>
                                <p:cTn id="16" presetID="53" presetClass="entr" presetSubtype="16" fill="hold" grpId="0" nodeType="withEffect">
                                  <p:stCondLst>
                                    <p:cond delay="0"/>
                                  </p:stCondLst>
                                  <p:childTnLst>
                                    <p:set>
                                      <p:cBhvr>
                                        <p:cTn id="17" dur="1" fill="hold">
                                          <p:stCondLst>
                                            <p:cond delay="0"/>
                                          </p:stCondLst>
                                        </p:cTn>
                                        <p:tgtEl>
                                          <p:spTgt spid="799"/>
                                        </p:tgtEl>
                                        <p:attrNameLst>
                                          <p:attrName>style.visibility</p:attrName>
                                        </p:attrNameLst>
                                      </p:cBhvr>
                                      <p:to>
                                        <p:strVal val="visible"/>
                                      </p:to>
                                    </p:set>
                                    <p:anim calcmode="lin" valueType="num">
                                      <p:cBhvr>
                                        <p:cTn id="18" dur="500" fill="hold"/>
                                        <p:tgtEl>
                                          <p:spTgt spid="799"/>
                                        </p:tgtEl>
                                        <p:attrNameLst>
                                          <p:attrName>ppt_w</p:attrName>
                                        </p:attrNameLst>
                                      </p:cBhvr>
                                      <p:tavLst>
                                        <p:tav tm="0">
                                          <p:val>
                                            <p:fltVal val="0"/>
                                          </p:val>
                                        </p:tav>
                                        <p:tav tm="100000">
                                          <p:val>
                                            <p:strVal val="#ppt_w"/>
                                          </p:val>
                                        </p:tav>
                                      </p:tavLst>
                                    </p:anim>
                                    <p:anim calcmode="lin" valueType="num">
                                      <p:cBhvr>
                                        <p:cTn id="19" dur="500" fill="hold"/>
                                        <p:tgtEl>
                                          <p:spTgt spid="799"/>
                                        </p:tgtEl>
                                        <p:attrNameLst>
                                          <p:attrName>ppt_h</p:attrName>
                                        </p:attrNameLst>
                                      </p:cBhvr>
                                      <p:tavLst>
                                        <p:tav tm="0">
                                          <p:val>
                                            <p:fltVal val="0"/>
                                          </p:val>
                                        </p:tav>
                                        <p:tav tm="100000">
                                          <p:val>
                                            <p:strVal val="#ppt_h"/>
                                          </p:val>
                                        </p:tav>
                                      </p:tavLst>
                                    </p:anim>
                                    <p:animEffect transition="in" filter="fade">
                                      <p:cBhvr>
                                        <p:cTn id="20" dur="500"/>
                                        <p:tgtEl>
                                          <p:spTgt spid="799"/>
                                        </p:tgtEl>
                                      </p:cBhvr>
                                    </p:animEffect>
                                  </p:childTnLst>
                                </p:cTn>
                              </p:par>
                            </p:childTnLst>
                          </p:cTn>
                        </p:par>
                        <p:par>
                          <p:cTn id="21" fill="hold">
                            <p:stCondLst>
                              <p:cond delay="1000"/>
                            </p:stCondLst>
                            <p:childTnLst>
                              <p:par>
                                <p:cTn id="22" presetID="22" presetClass="entr" presetSubtype="4" fill="hold" nodeType="afterEffect">
                                  <p:stCondLst>
                                    <p:cond delay="0"/>
                                  </p:stCondLst>
                                  <p:childTnLst>
                                    <p:set>
                                      <p:cBhvr>
                                        <p:cTn id="23" dur="1" fill="hold">
                                          <p:stCondLst>
                                            <p:cond delay="0"/>
                                          </p:stCondLst>
                                        </p:cTn>
                                        <p:tgtEl>
                                          <p:spTgt spid="801"/>
                                        </p:tgtEl>
                                        <p:attrNameLst>
                                          <p:attrName>style.visibility</p:attrName>
                                        </p:attrNameLst>
                                      </p:cBhvr>
                                      <p:to>
                                        <p:strVal val="visible"/>
                                      </p:to>
                                    </p:set>
                                    <p:animEffect transition="in" filter="wipe(down)">
                                      <p:cBhvr>
                                        <p:cTn id="24" dur="1000"/>
                                        <p:tgtEl>
                                          <p:spTgt spid="801"/>
                                        </p:tgtEl>
                                      </p:cBhvr>
                                    </p:animEffect>
                                  </p:childTnLst>
                                </p:cTn>
                              </p:par>
                              <p:par>
                                <p:cTn id="25" presetID="22" presetClass="entr" presetSubtype="1" fill="hold" nodeType="withEffect">
                                  <p:stCondLst>
                                    <p:cond delay="0"/>
                                  </p:stCondLst>
                                  <p:childTnLst>
                                    <p:set>
                                      <p:cBhvr>
                                        <p:cTn id="26" dur="1" fill="hold">
                                          <p:stCondLst>
                                            <p:cond delay="0"/>
                                          </p:stCondLst>
                                        </p:cTn>
                                        <p:tgtEl>
                                          <p:spTgt spid="804"/>
                                        </p:tgtEl>
                                        <p:attrNameLst>
                                          <p:attrName>style.visibility</p:attrName>
                                        </p:attrNameLst>
                                      </p:cBhvr>
                                      <p:to>
                                        <p:strVal val="visible"/>
                                      </p:to>
                                    </p:set>
                                    <p:animEffect transition="in" filter="wipe(up)">
                                      <p:cBhvr>
                                        <p:cTn id="27" dur="1000"/>
                                        <p:tgtEl>
                                          <p:spTgt spid="8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8" grpId="0"/>
      <p:bldP spid="799" grpId="0"/>
      <p:bldP spid="80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890"/>
        <p:cNvGrpSpPr/>
        <p:nvPr/>
      </p:nvGrpSpPr>
      <p:grpSpPr>
        <a:xfrm>
          <a:off x="0" y="0"/>
          <a:ext cx="0" cy="0"/>
          <a:chOff x="0" y="0"/>
          <a:chExt cx="0" cy="0"/>
        </a:xfrm>
      </p:grpSpPr>
      <p:sp>
        <p:nvSpPr>
          <p:cNvPr id="892" name="Shape 892"/>
          <p:cNvSpPr txBox="1"/>
          <p:nvPr/>
        </p:nvSpPr>
        <p:spPr>
          <a:xfrm>
            <a:off x="539552" y="1308061"/>
            <a:ext cx="2160240" cy="307777"/>
          </a:xfrm>
          <a:prstGeom prst="rect">
            <a:avLst/>
          </a:prstGeom>
          <a:noFill/>
          <a:ln>
            <a:noFill/>
          </a:ln>
        </p:spPr>
        <p:txBody>
          <a:bodyPr lIns="91425" tIns="45700" rIns="91425" bIns="45700" anchor="t" anchorCtr="0">
            <a:noAutofit/>
          </a:bodyPr>
          <a:lstStyle/>
          <a:p>
            <a:pPr marL="285750" marR="0" lvl="0" indent="-285750" algn="l" rtl="0">
              <a:spcBef>
                <a:spcPts val="0"/>
              </a:spcBef>
              <a:buClr>
                <a:schemeClr val="dk1"/>
              </a:buClr>
              <a:buSzPct val="100000"/>
              <a:buFont typeface="Noto Sans Symbols"/>
              <a:buChar char="◆"/>
            </a:pPr>
            <a:endParaRPr lang="en" sz="1400" b="1" dirty="0">
              <a:solidFill>
                <a:schemeClr val="dk1"/>
              </a:solidFill>
              <a:latin typeface="Arial"/>
              <a:ea typeface="Arial"/>
              <a:cs typeface="Arial"/>
              <a:sym typeface="Arial"/>
            </a:endParaRPr>
          </a:p>
        </p:txBody>
      </p:sp>
      <p:sp>
        <p:nvSpPr>
          <p:cNvPr id="893" name="Shape 893"/>
          <p:cNvSpPr txBox="1"/>
          <p:nvPr/>
        </p:nvSpPr>
        <p:spPr>
          <a:xfrm>
            <a:off x="879254" y="4213421"/>
            <a:ext cx="7380392" cy="461664"/>
          </a:xfrm>
          <a:prstGeom prst="rect">
            <a:avLst/>
          </a:prstGeom>
          <a:noFill/>
          <a:ln>
            <a:noFill/>
          </a:ln>
        </p:spPr>
        <p:txBody>
          <a:bodyPr lIns="91425" tIns="45700" rIns="91425" bIns="45700" anchor="t" anchorCtr="0">
            <a:noAutofit/>
          </a:bodyPr>
          <a:lstStyle/>
          <a:p>
            <a:pPr lvl="0" algn="ctr">
              <a:buSzPct val="25000"/>
            </a:pPr>
            <a:r>
              <a:rPr lang="en-US" altLang="zh-CN" dirty="0"/>
              <a:t>U-net </a:t>
            </a:r>
            <a:r>
              <a:rPr lang="zh-CN" altLang="zh-CN" dirty="0"/>
              <a:t>是一种深度卷积神经网络，被广泛应用于生物医学图像分割。传统的</a:t>
            </a:r>
            <a:r>
              <a:rPr lang="en-US" altLang="zh-CN" dirty="0"/>
              <a:t>U-net </a:t>
            </a:r>
            <a:r>
              <a:rPr lang="zh-CN" altLang="zh-CN" dirty="0"/>
              <a:t>神经网络解结构如上图所示。</a:t>
            </a:r>
            <a:endParaRPr lang="en" altLang="zh-CN" sz="1200" dirty="0">
              <a:solidFill>
                <a:srgbClr val="3F3F3F"/>
              </a:solidFill>
            </a:endParaRPr>
          </a:p>
        </p:txBody>
      </p:sp>
      <p:sp>
        <p:nvSpPr>
          <p:cNvPr id="894" name="Shape 894"/>
          <p:cNvSpPr/>
          <p:nvPr/>
        </p:nvSpPr>
        <p:spPr>
          <a:xfrm rot="10800000" flipH="1">
            <a:off x="792199" y="4105775"/>
            <a:ext cx="7596000" cy="45718"/>
          </a:xfrm>
          <a:custGeom>
            <a:avLst/>
            <a:gdLst/>
            <a:ahLst/>
            <a:cxnLst/>
            <a:rect l="0" t="0" r="0" b="0"/>
            <a:pathLst>
              <a:path w="120000" h="120000" extrusionOk="0">
                <a:moveTo>
                  <a:pt x="0" y="0"/>
                </a:moveTo>
                <a:lnTo>
                  <a:pt x="120000" y="0"/>
                </a:lnTo>
              </a:path>
            </a:pathLst>
          </a:custGeom>
          <a:noFill/>
          <a:ln w="19050" cap="flat" cmpd="sng">
            <a:solidFill>
              <a:srgbClr val="477DC7"/>
            </a:solidFill>
            <a:prstDash val="dot"/>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dk1"/>
              </a:solidFill>
              <a:latin typeface="Arial"/>
              <a:ea typeface="Arial"/>
              <a:cs typeface="Arial"/>
              <a:sym typeface="Arial"/>
            </a:endParaRPr>
          </a:p>
        </p:txBody>
      </p:sp>
      <p:sp>
        <p:nvSpPr>
          <p:cNvPr id="895" name="Shape 895"/>
          <p:cNvSpPr/>
          <p:nvPr/>
        </p:nvSpPr>
        <p:spPr>
          <a:xfrm>
            <a:off x="771450" y="4823634"/>
            <a:ext cx="7596000" cy="45718"/>
          </a:xfrm>
          <a:custGeom>
            <a:avLst/>
            <a:gdLst/>
            <a:ahLst/>
            <a:cxnLst/>
            <a:rect l="0" t="0" r="0" b="0"/>
            <a:pathLst>
              <a:path w="120000" h="120000" extrusionOk="0">
                <a:moveTo>
                  <a:pt x="0" y="0"/>
                </a:moveTo>
                <a:lnTo>
                  <a:pt x="120000" y="0"/>
                </a:lnTo>
              </a:path>
            </a:pathLst>
          </a:custGeom>
          <a:noFill/>
          <a:ln w="19050" cap="flat" cmpd="sng">
            <a:solidFill>
              <a:srgbClr val="477DC7"/>
            </a:solidFill>
            <a:prstDash val="dot"/>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dk1"/>
              </a:solidFill>
              <a:latin typeface="Arial"/>
              <a:ea typeface="Arial"/>
              <a:cs typeface="Arial"/>
              <a:sym typeface="Arial"/>
            </a:endParaRPr>
          </a:p>
        </p:txBody>
      </p:sp>
      <p:sp>
        <p:nvSpPr>
          <p:cNvPr id="896" name="Shape 896"/>
          <p:cNvSpPr txBox="1">
            <a:spLocks noGrp="1"/>
          </p:cNvSpPr>
          <p:nvPr>
            <p:ph type="title"/>
          </p:nvPr>
        </p:nvSpPr>
        <p:spPr>
          <a:xfrm>
            <a:off x="128999" y="0"/>
            <a:ext cx="2786817" cy="594900"/>
          </a:xfrm>
          <a:prstGeom prst="rect">
            <a:avLst/>
          </a:prstGeom>
        </p:spPr>
        <p:txBody>
          <a:bodyPr lIns="91425" tIns="91425" rIns="91425" bIns="91425" anchor="ctr" anchorCtr="0">
            <a:noAutofit/>
          </a:bodyPr>
          <a:lstStyle/>
          <a:p>
            <a:pPr lvl="0" rtl="0">
              <a:spcBef>
                <a:spcPts val="0"/>
              </a:spcBef>
              <a:buClr>
                <a:srgbClr val="477DC7"/>
              </a:buClr>
              <a:buSzPct val="25000"/>
              <a:buFont typeface="Arial"/>
              <a:buNone/>
            </a:pPr>
            <a:r>
              <a:rPr lang="en-US" altLang="zh-CN" sz="4000" dirty="0">
                <a:solidFill>
                  <a:srgbClr val="477DC7"/>
                </a:solidFill>
              </a:rPr>
              <a:t>U-net</a:t>
            </a:r>
            <a:r>
              <a:rPr lang="zh-CN" altLang="en-US" sz="4000" dirty="0">
                <a:solidFill>
                  <a:srgbClr val="477DC7"/>
                </a:solidFill>
              </a:rPr>
              <a:t>结构</a:t>
            </a:r>
            <a:endParaRPr lang="en" sz="4000" dirty="0">
              <a:solidFill>
                <a:srgbClr val="477DC7"/>
              </a:solidFill>
            </a:endParaRPr>
          </a:p>
        </p:txBody>
      </p:sp>
      <p:sp>
        <p:nvSpPr>
          <p:cNvPr id="897" name="Shape 897"/>
          <p:cNvSpPr txBox="1">
            <a:spLocks noGrp="1"/>
          </p:cNvSpPr>
          <p:nvPr>
            <p:ph type="subTitle" idx="1"/>
          </p:nvPr>
        </p:nvSpPr>
        <p:spPr>
          <a:xfrm>
            <a:off x="121824" y="594775"/>
            <a:ext cx="9018000" cy="272400"/>
          </a:xfrm>
          <a:prstGeom prst="rect">
            <a:avLst/>
          </a:prstGeom>
        </p:spPr>
        <p:txBody>
          <a:bodyPr lIns="91425" tIns="91425" rIns="91425" bIns="91425" anchor="ctr" anchorCtr="0">
            <a:noAutofit/>
          </a:bodyPr>
          <a:lstStyle/>
          <a:p>
            <a:pPr lvl="0" rtl="0">
              <a:spcBef>
                <a:spcPts val="0"/>
              </a:spcBef>
              <a:buClr>
                <a:schemeClr val="dk1"/>
              </a:buClr>
              <a:buSzPct val="78571"/>
              <a:buFont typeface="Arial"/>
              <a:buNone/>
            </a:pPr>
            <a:endParaRPr lang="en" dirty="0">
              <a:solidFill>
                <a:srgbClr val="477DC7"/>
              </a:solidFill>
            </a:endParaRPr>
          </a:p>
        </p:txBody>
      </p:sp>
      <p:pic>
        <p:nvPicPr>
          <p:cNvPr id="11" name="图片占位符 10">
            <a:extLst>
              <a:ext uri="{FF2B5EF4-FFF2-40B4-BE49-F238E27FC236}">
                <a16:creationId xmlns:a16="http://schemas.microsoft.com/office/drawing/2014/main" id="{89457460-2390-6547-8F68-FE998215FED8}"/>
              </a:ext>
            </a:extLst>
          </p:cNvPr>
          <p:cNvPicPr>
            <a:picLocks noChangeAspect="1"/>
          </p:cNvPicPr>
          <p:nvPr/>
        </p:nvPicPr>
        <p:blipFill>
          <a:blip r:embed="rId3"/>
          <a:srcRect t="264" b="264"/>
          <a:stretch>
            <a:fillRect/>
          </a:stretch>
        </p:blipFill>
        <p:spPr>
          <a:xfrm>
            <a:off x="2123728" y="1083137"/>
            <a:ext cx="4392488" cy="2804156"/>
          </a:xfrm>
          <a:prstGeom prst="rect">
            <a:avLst/>
          </a:prstGeom>
        </p:spPr>
      </p:pic>
    </p:spTree>
    <p:extLst>
      <p:ext uri="{BB962C8B-B14F-4D97-AF65-F5344CB8AC3E}">
        <p14:creationId xmlns:p14="http://schemas.microsoft.com/office/powerpoint/2010/main" val="327636463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896"/>
                                        </p:tgtEl>
                                        <p:attrNameLst>
                                          <p:attrName>style.visibility</p:attrName>
                                        </p:attrNameLst>
                                      </p:cBhvr>
                                      <p:to>
                                        <p:strVal val="visible"/>
                                      </p:to>
                                    </p:set>
                                    <p:anim calcmode="lin" valueType="num">
                                      <p:cBhvr>
                                        <p:cTn id="7" dur="500" fill="hold"/>
                                        <p:tgtEl>
                                          <p:spTgt spid="896"/>
                                        </p:tgtEl>
                                        <p:attrNameLst>
                                          <p:attrName>ppt_w</p:attrName>
                                        </p:attrNameLst>
                                      </p:cBhvr>
                                      <p:tavLst>
                                        <p:tav tm="0">
                                          <p:val>
                                            <p:fltVal val="0"/>
                                          </p:val>
                                        </p:tav>
                                        <p:tav tm="100000">
                                          <p:val>
                                            <p:strVal val="#ppt_w"/>
                                          </p:val>
                                        </p:tav>
                                      </p:tavLst>
                                    </p:anim>
                                    <p:anim calcmode="lin" valueType="num">
                                      <p:cBhvr>
                                        <p:cTn id="8" dur="500" fill="hold"/>
                                        <p:tgtEl>
                                          <p:spTgt spid="896"/>
                                        </p:tgtEl>
                                        <p:attrNameLst>
                                          <p:attrName>ppt_h</p:attrName>
                                        </p:attrNameLst>
                                      </p:cBhvr>
                                      <p:tavLst>
                                        <p:tav tm="0">
                                          <p:val>
                                            <p:fltVal val="0"/>
                                          </p:val>
                                        </p:tav>
                                        <p:tav tm="100000">
                                          <p:val>
                                            <p:strVal val="#ppt_h"/>
                                          </p:val>
                                        </p:tav>
                                      </p:tavLst>
                                    </p:anim>
                                    <p:animEffect transition="in" filter="fade">
                                      <p:cBhvr>
                                        <p:cTn id="9" dur="500"/>
                                        <p:tgtEl>
                                          <p:spTgt spid="896"/>
                                        </p:tgtEl>
                                      </p:cBhvr>
                                    </p:animEffect>
                                  </p:childTnLst>
                                </p:cTn>
                              </p:par>
                            </p:childTnLst>
                          </p:cTn>
                        </p:par>
                        <p:par>
                          <p:cTn id="10" fill="hold">
                            <p:stCondLst>
                              <p:cond delay="500"/>
                            </p:stCondLst>
                            <p:childTnLst>
                              <p:par>
                                <p:cTn id="11" presetID="14" presetClass="entr" presetSubtype="10" fill="hold" grpId="0" nodeType="afterEffect" nodePh="1">
                                  <p:stCondLst>
                                    <p:cond delay="0"/>
                                  </p:stCondLst>
                                  <p:endCondLst>
                                    <p:cond evt="begin" delay="0">
                                      <p:tn val="11"/>
                                    </p:cond>
                                  </p:endCondLst>
                                  <p:childTnLst>
                                    <p:set>
                                      <p:cBhvr>
                                        <p:cTn id="12" dur="1" fill="hold">
                                          <p:stCondLst>
                                            <p:cond delay="0"/>
                                          </p:stCondLst>
                                        </p:cTn>
                                        <p:tgtEl>
                                          <p:spTgt spid="897">
                                            <p:txEl>
                                              <p:pRg st="0" end="0"/>
                                            </p:txEl>
                                          </p:spTgt>
                                        </p:tgtEl>
                                        <p:attrNameLst>
                                          <p:attrName>style.visibility</p:attrName>
                                        </p:attrNameLst>
                                      </p:cBhvr>
                                      <p:to>
                                        <p:strVal val="visible"/>
                                      </p:to>
                                    </p:set>
                                    <p:animEffect transition="in" filter="randombar(horizontal)">
                                      <p:cBhvr>
                                        <p:cTn id="13" dur="500"/>
                                        <p:tgtEl>
                                          <p:spTgt spid="897">
                                            <p:txEl>
                                              <p:pRg st="0" end="0"/>
                                            </p:txEl>
                                          </p:spTgt>
                                        </p:tgtEl>
                                      </p:cBhvr>
                                    </p:animEffect>
                                  </p:childTnLst>
                                </p:cTn>
                              </p:par>
                            </p:childTnLst>
                          </p:cTn>
                        </p:par>
                        <p:par>
                          <p:cTn id="14" fill="hold">
                            <p:stCondLst>
                              <p:cond delay="1000"/>
                            </p:stCondLst>
                            <p:childTnLst>
                              <p:par>
                                <p:cTn id="15" presetID="53" presetClass="entr" presetSubtype="16" fill="hold" grpId="0" nodeType="afterEffect" nodePh="1">
                                  <p:stCondLst>
                                    <p:cond delay="0"/>
                                  </p:stCondLst>
                                  <p:endCondLst>
                                    <p:cond evt="begin" delay="0">
                                      <p:tn val="15"/>
                                    </p:cond>
                                  </p:endCondLst>
                                  <p:childTnLst>
                                    <p:set>
                                      <p:cBhvr>
                                        <p:cTn id="16" dur="1" fill="hold">
                                          <p:stCondLst>
                                            <p:cond delay="0"/>
                                          </p:stCondLst>
                                        </p:cTn>
                                        <p:tgtEl>
                                          <p:spTgt spid="892"/>
                                        </p:tgtEl>
                                        <p:attrNameLst>
                                          <p:attrName>style.visibility</p:attrName>
                                        </p:attrNameLst>
                                      </p:cBhvr>
                                      <p:to>
                                        <p:strVal val="visible"/>
                                      </p:to>
                                    </p:set>
                                    <p:anim calcmode="lin" valueType="num">
                                      <p:cBhvr>
                                        <p:cTn id="17" dur="500" fill="hold"/>
                                        <p:tgtEl>
                                          <p:spTgt spid="892"/>
                                        </p:tgtEl>
                                        <p:attrNameLst>
                                          <p:attrName>ppt_w</p:attrName>
                                        </p:attrNameLst>
                                      </p:cBhvr>
                                      <p:tavLst>
                                        <p:tav tm="0">
                                          <p:val>
                                            <p:fltVal val="0"/>
                                          </p:val>
                                        </p:tav>
                                        <p:tav tm="100000">
                                          <p:val>
                                            <p:strVal val="#ppt_w"/>
                                          </p:val>
                                        </p:tav>
                                      </p:tavLst>
                                    </p:anim>
                                    <p:anim calcmode="lin" valueType="num">
                                      <p:cBhvr>
                                        <p:cTn id="18" dur="500" fill="hold"/>
                                        <p:tgtEl>
                                          <p:spTgt spid="892"/>
                                        </p:tgtEl>
                                        <p:attrNameLst>
                                          <p:attrName>ppt_h</p:attrName>
                                        </p:attrNameLst>
                                      </p:cBhvr>
                                      <p:tavLst>
                                        <p:tav tm="0">
                                          <p:val>
                                            <p:fltVal val="0"/>
                                          </p:val>
                                        </p:tav>
                                        <p:tav tm="100000">
                                          <p:val>
                                            <p:strVal val="#ppt_h"/>
                                          </p:val>
                                        </p:tav>
                                      </p:tavLst>
                                    </p:anim>
                                    <p:animEffect transition="in" filter="fade">
                                      <p:cBhvr>
                                        <p:cTn id="19" dur="500"/>
                                        <p:tgtEl>
                                          <p:spTgt spid="892"/>
                                        </p:tgtEl>
                                      </p:cBhvr>
                                    </p:animEffect>
                                  </p:childTnLst>
                                </p:cTn>
                              </p:par>
                            </p:childTnLst>
                          </p:cTn>
                        </p:par>
                        <p:par>
                          <p:cTn id="20" fill="hold">
                            <p:stCondLst>
                              <p:cond delay="1500"/>
                            </p:stCondLst>
                            <p:childTnLst>
                              <p:par>
                                <p:cTn id="21" presetID="22" presetClass="entr" presetSubtype="8" fill="hold" grpId="0" nodeType="afterEffect">
                                  <p:stCondLst>
                                    <p:cond delay="0"/>
                                  </p:stCondLst>
                                  <p:childTnLst>
                                    <p:set>
                                      <p:cBhvr>
                                        <p:cTn id="22" dur="1" fill="hold">
                                          <p:stCondLst>
                                            <p:cond delay="0"/>
                                          </p:stCondLst>
                                        </p:cTn>
                                        <p:tgtEl>
                                          <p:spTgt spid="894"/>
                                        </p:tgtEl>
                                        <p:attrNameLst>
                                          <p:attrName>style.visibility</p:attrName>
                                        </p:attrNameLst>
                                      </p:cBhvr>
                                      <p:to>
                                        <p:strVal val="visible"/>
                                      </p:to>
                                    </p:set>
                                    <p:animEffect transition="in" filter="wipe(left)">
                                      <p:cBhvr>
                                        <p:cTn id="23" dur="500"/>
                                        <p:tgtEl>
                                          <p:spTgt spid="894"/>
                                        </p:tgtEl>
                                      </p:cBhvr>
                                    </p:animEffect>
                                  </p:childTnLst>
                                </p:cTn>
                              </p:par>
                              <p:par>
                                <p:cTn id="24" presetID="22" presetClass="entr" presetSubtype="1" fill="hold" grpId="0" nodeType="withEffect">
                                  <p:stCondLst>
                                    <p:cond delay="0"/>
                                  </p:stCondLst>
                                  <p:childTnLst>
                                    <p:set>
                                      <p:cBhvr>
                                        <p:cTn id="25" dur="1" fill="hold">
                                          <p:stCondLst>
                                            <p:cond delay="0"/>
                                          </p:stCondLst>
                                        </p:cTn>
                                        <p:tgtEl>
                                          <p:spTgt spid="895"/>
                                        </p:tgtEl>
                                        <p:attrNameLst>
                                          <p:attrName>style.visibility</p:attrName>
                                        </p:attrNameLst>
                                      </p:cBhvr>
                                      <p:to>
                                        <p:strVal val="visible"/>
                                      </p:to>
                                    </p:set>
                                    <p:animEffect transition="in" filter="wipe(up)">
                                      <p:cBhvr>
                                        <p:cTn id="26" dur="500"/>
                                        <p:tgtEl>
                                          <p:spTgt spid="895"/>
                                        </p:tgtEl>
                                      </p:cBhvr>
                                    </p:animEffect>
                                  </p:childTnLst>
                                </p:cTn>
                              </p:par>
                            </p:childTnLst>
                          </p:cTn>
                        </p:par>
                        <p:par>
                          <p:cTn id="27" fill="hold">
                            <p:stCondLst>
                              <p:cond delay="2000"/>
                            </p:stCondLst>
                            <p:childTnLst>
                              <p:par>
                                <p:cTn id="28" presetID="14" presetClass="entr" presetSubtype="10" fill="hold" grpId="0" nodeType="afterEffect">
                                  <p:stCondLst>
                                    <p:cond delay="0"/>
                                  </p:stCondLst>
                                  <p:childTnLst>
                                    <p:set>
                                      <p:cBhvr>
                                        <p:cTn id="29" dur="1" fill="hold">
                                          <p:stCondLst>
                                            <p:cond delay="0"/>
                                          </p:stCondLst>
                                        </p:cTn>
                                        <p:tgtEl>
                                          <p:spTgt spid="893"/>
                                        </p:tgtEl>
                                        <p:attrNameLst>
                                          <p:attrName>style.visibility</p:attrName>
                                        </p:attrNameLst>
                                      </p:cBhvr>
                                      <p:to>
                                        <p:strVal val="visible"/>
                                      </p:to>
                                    </p:set>
                                    <p:animEffect transition="in" filter="randombar(horizontal)">
                                      <p:cBhvr>
                                        <p:cTn id="30" dur="1000"/>
                                        <p:tgtEl>
                                          <p:spTgt spid="8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2" grpId="0"/>
      <p:bldP spid="893" grpId="0"/>
      <p:bldP spid="894" grpId="0" animBg="1"/>
      <p:bldP spid="895" grpId="0" animBg="1"/>
      <p:bldP spid="896" grpId="0"/>
      <p:bldP spid="897"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grpSp>
        <p:nvGrpSpPr>
          <p:cNvPr id="142" name="Shape 142"/>
          <p:cNvGrpSpPr/>
          <p:nvPr/>
        </p:nvGrpSpPr>
        <p:grpSpPr>
          <a:xfrm>
            <a:off x="5158881" y="1260550"/>
            <a:ext cx="3589583" cy="576262"/>
            <a:chOff x="5014865" y="1008782"/>
            <a:chExt cx="5697536" cy="576262"/>
          </a:xfrm>
        </p:grpSpPr>
        <p:sp>
          <p:nvSpPr>
            <p:cNvPr id="143" name="Shape 143"/>
            <p:cNvSpPr/>
            <p:nvPr/>
          </p:nvSpPr>
          <p:spPr>
            <a:xfrm flipH="1">
              <a:off x="5014865" y="1008782"/>
              <a:ext cx="5697536" cy="576262"/>
            </a:xfrm>
            <a:prstGeom prst="roundRect">
              <a:avLst>
                <a:gd name="adj" fmla="val 50000"/>
              </a:avLst>
            </a:prstGeom>
            <a:solidFill>
              <a:srgbClr val="477DC7"/>
            </a:solidFill>
            <a:ln w="38100" cap="flat" cmpd="sng">
              <a:solidFill>
                <a:schemeClr val="lt1"/>
              </a:solidFill>
              <a:prstDash val="solid"/>
              <a:round/>
              <a:headEnd type="none" w="med" len="med"/>
              <a:tailEnd type="none" w="med" len="med"/>
            </a:ln>
            <a:effectLst>
              <a:outerShdw blurRad="76200" dist="20319" dir="5400000" rotWithShape="0">
                <a:srgbClr val="000000">
                  <a:alpha val="37647"/>
                </a:srgbClr>
              </a:outerShdw>
            </a:effectLst>
          </p:spPr>
          <p:txBody>
            <a:bodyPr lIns="91425" tIns="45700" rIns="91425" bIns="45700" anchor="ctr" anchorCtr="0">
              <a:noAutofit/>
            </a:bodyPr>
            <a:lstStyle/>
            <a:p>
              <a:pPr marL="0" marR="0" lvl="0" indent="0" algn="l" rtl="0">
                <a:spcBef>
                  <a:spcPts val="0"/>
                </a:spcBef>
                <a:spcAft>
                  <a:spcPts val="0"/>
                </a:spcAft>
                <a:buNone/>
              </a:pPr>
              <a:endParaRPr sz="1600">
                <a:solidFill>
                  <a:srgbClr val="262626"/>
                </a:solidFill>
                <a:latin typeface="Arial"/>
                <a:ea typeface="Arial"/>
                <a:cs typeface="Arial"/>
                <a:sym typeface="Arial"/>
              </a:endParaRPr>
            </a:p>
          </p:txBody>
        </p:sp>
        <p:sp>
          <p:nvSpPr>
            <p:cNvPr id="144" name="Shape 144"/>
            <p:cNvSpPr/>
            <p:nvPr/>
          </p:nvSpPr>
          <p:spPr>
            <a:xfrm flipH="1">
              <a:off x="5162502" y="1059582"/>
              <a:ext cx="5397500" cy="474661"/>
            </a:xfrm>
            <a:prstGeom prst="roundRect">
              <a:avLst>
                <a:gd name="adj" fmla="val 50000"/>
              </a:avLst>
            </a:prstGeom>
            <a:solidFill>
              <a:schemeClr val="lt1"/>
            </a:solidFill>
            <a:ln>
              <a:noFill/>
            </a:ln>
            <a:effectLst>
              <a:outerShdw blurRad="39999" dist="23000" dir="5400000" rotWithShape="0">
                <a:srgbClr val="000000">
                  <a:alpha val="34901"/>
                </a:srgbClr>
              </a:outerShdw>
            </a:effectLst>
          </p:spPr>
          <p:txBody>
            <a:bodyPr lIns="91425" tIns="45700" rIns="91425" bIns="45700" anchor="ctr" anchorCtr="0">
              <a:noAutofit/>
            </a:bodyPr>
            <a:lstStyle/>
            <a:p>
              <a:pPr marL="0" marR="0" lvl="0" indent="0" algn="l" rtl="0">
                <a:spcBef>
                  <a:spcPts val="0"/>
                </a:spcBef>
                <a:spcAft>
                  <a:spcPts val="0"/>
                </a:spcAft>
                <a:buNone/>
              </a:pPr>
              <a:endParaRPr sz="1600">
                <a:solidFill>
                  <a:srgbClr val="262626"/>
                </a:solidFill>
                <a:latin typeface="Arial"/>
                <a:ea typeface="Arial"/>
                <a:cs typeface="Arial"/>
                <a:sym typeface="Arial"/>
              </a:endParaRPr>
            </a:p>
          </p:txBody>
        </p:sp>
      </p:grpSp>
      <p:sp>
        <p:nvSpPr>
          <p:cNvPr id="145" name="Shape 145"/>
          <p:cNvSpPr/>
          <p:nvPr/>
        </p:nvSpPr>
        <p:spPr>
          <a:xfrm>
            <a:off x="5482730" y="1410182"/>
            <a:ext cx="2862707" cy="276998"/>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zh-CN" altLang="en" sz="1200" dirty="0">
                <a:solidFill>
                  <a:srgbClr val="3F3F3F"/>
                </a:solidFill>
                <a:latin typeface="Arial"/>
                <a:ea typeface="Arial"/>
                <a:cs typeface="Arial"/>
                <a:sym typeface="Arial"/>
              </a:rPr>
              <a:t>项目</a:t>
            </a:r>
            <a:r>
              <a:rPr lang="zh-CN" altLang="en-US" sz="1200" dirty="0">
                <a:solidFill>
                  <a:srgbClr val="3F3F3F"/>
                </a:solidFill>
                <a:latin typeface="Arial"/>
                <a:ea typeface="Arial"/>
                <a:cs typeface="Arial"/>
                <a:sym typeface="Arial"/>
              </a:rPr>
              <a:t>简介及意义</a:t>
            </a:r>
            <a:endParaRPr lang="en" sz="1200" dirty="0">
              <a:solidFill>
                <a:srgbClr val="3F3F3F"/>
              </a:solidFill>
              <a:latin typeface="Arial"/>
              <a:ea typeface="Arial"/>
              <a:cs typeface="Arial"/>
              <a:sym typeface="Arial"/>
            </a:endParaRPr>
          </a:p>
        </p:txBody>
      </p:sp>
      <p:grpSp>
        <p:nvGrpSpPr>
          <p:cNvPr id="2" name="组合 1"/>
          <p:cNvGrpSpPr/>
          <p:nvPr/>
        </p:nvGrpSpPr>
        <p:grpSpPr>
          <a:xfrm>
            <a:off x="4460207" y="1231975"/>
            <a:ext cx="601821" cy="604837"/>
            <a:chOff x="4460207" y="1231975"/>
            <a:chExt cx="601821" cy="604837"/>
          </a:xfrm>
        </p:grpSpPr>
        <p:sp>
          <p:nvSpPr>
            <p:cNvPr id="146" name="Shape 146"/>
            <p:cNvSpPr/>
            <p:nvPr/>
          </p:nvSpPr>
          <p:spPr>
            <a:xfrm>
              <a:off x="4460207" y="1231975"/>
              <a:ext cx="601821" cy="604837"/>
            </a:xfrm>
            <a:prstGeom prst="ellipse">
              <a:avLst/>
            </a:prstGeom>
            <a:solidFill>
              <a:srgbClr val="477DC7"/>
            </a:solidFill>
            <a:ln w="38100" cap="flat" cmpd="sng">
              <a:solidFill>
                <a:schemeClr val="lt1"/>
              </a:solidFill>
              <a:prstDash val="solid"/>
              <a:round/>
              <a:headEnd type="none" w="med" len="med"/>
              <a:tailEnd type="none" w="med" len="med"/>
            </a:ln>
            <a:effectLst>
              <a:outerShdw blurRad="76200" dist="20000" dir="5400000" rotWithShape="0">
                <a:srgbClr val="000000">
                  <a:alpha val="37647"/>
                </a:srgbClr>
              </a:outerShdw>
            </a:effectLst>
          </p:spPr>
          <p:txBody>
            <a:bodyPr lIns="91425" tIns="45700" rIns="91425" bIns="45700" anchor="ctr" anchorCtr="0">
              <a:noAutofit/>
            </a:bodyPr>
            <a:lstStyle/>
            <a:p>
              <a:pPr marL="0" marR="0" lvl="0" indent="0" algn="ctr" rtl="0">
                <a:spcBef>
                  <a:spcPts val="0"/>
                </a:spcBef>
                <a:buNone/>
              </a:pPr>
              <a:endParaRPr sz="2000" b="1">
                <a:solidFill>
                  <a:schemeClr val="lt1"/>
                </a:solidFill>
                <a:latin typeface="Arial"/>
                <a:ea typeface="Arial"/>
                <a:cs typeface="Arial"/>
                <a:sym typeface="Arial"/>
              </a:endParaRPr>
            </a:p>
          </p:txBody>
        </p:sp>
        <p:sp>
          <p:nvSpPr>
            <p:cNvPr id="147" name="Shape 147"/>
            <p:cNvSpPr txBox="1"/>
            <p:nvPr/>
          </p:nvSpPr>
          <p:spPr>
            <a:xfrm>
              <a:off x="4540287" y="1303561"/>
              <a:ext cx="408604" cy="461664"/>
            </a:xfrm>
            <a:prstGeom prst="rect">
              <a:avLst/>
            </a:prstGeom>
            <a:noFill/>
            <a:ln>
              <a:noFill/>
            </a:ln>
          </p:spPr>
          <p:txBody>
            <a:bodyPr lIns="91425" tIns="45700" rIns="91425" bIns="45700" anchor="ctr" anchorCtr="0">
              <a:noAutofit/>
            </a:bodyPr>
            <a:lstStyle/>
            <a:p>
              <a:pPr marL="0" marR="0" lvl="0" indent="0" algn="ctr" rtl="0">
                <a:spcBef>
                  <a:spcPts val="0"/>
                </a:spcBef>
                <a:buSzPct val="25000"/>
                <a:buNone/>
              </a:pPr>
              <a:r>
                <a:rPr lang="en" sz="2400" b="1" dirty="0">
                  <a:solidFill>
                    <a:schemeClr val="lt1"/>
                  </a:solidFill>
                  <a:latin typeface="Arial"/>
                  <a:ea typeface="Arial"/>
                  <a:cs typeface="Arial"/>
                  <a:sym typeface="Arial"/>
                </a:rPr>
                <a:t>1</a:t>
              </a:r>
            </a:p>
          </p:txBody>
        </p:sp>
      </p:grpSp>
      <p:grpSp>
        <p:nvGrpSpPr>
          <p:cNvPr id="148" name="Shape 148"/>
          <p:cNvGrpSpPr/>
          <p:nvPr/>
        </p:nvGrpSpPr>
        <p:grpSpPr>
          <a:xfrm>
            <a:off x="5158881" y="2196654"/>
            <a:ext cx="3589583" cy="576262"/>
            <a:chOff x="5014865" y="1008782"/>
            <a:chExt cx="5697536" cy="576262"/>
          </a:xfrm>
        </p:grpSpPr>
        <p:sp>
          <p:nvSpPr>
            <p:cNvPr id="149" name="Shape 149"/>
            <p:cNvSpPr/>
            <p:nvPr/>
          </p:nvSpPr>
          <p:spPr>
            <a:xfrm flipH="1">
              <a:off x="5014865" y="1008782"/>
              <a:ext cx="5697536" cy="576262"/>
            </a:xfrm>
            <a:prstGeom prst="roundRect">
              <a:avLst>
                <a:gd name="adj" fmla="val 50000"/>
              </a:avLst>
            </a:prstGeom>
            <a:solidFill>
              <a:srgbClr val="477DC7"/>
            </a:solidFill>
            <a:ln w="38100" cap="flat" cmpd="sng">
              <a:solidFill>
                <a:schemeClr val="lt1"/>
              </a:solidFill>
              <a:prstDash val="solid"/>
              <a:round/>
              <a:headEnd type="none" w="med" len="med"/>
              <a:tailEnd type="none" w="med" len="med"/>
            </a:ln>
            <a:effectLst>
              <a:outerShdw blurRad="76200" dist="20319" dir="5400000" rotWithShape="0">
                <a:srgbClr val="000000">
                  <a:alpha val="37647"/>
                </a:srgbClr>
              </a:outerShdw>
            </a:effectLst>
          </p:spPr>
          <p:txBody>
            <a:bodyPr lIns="91425" tIns="45700" rIns="91425" bIns="45700" anchor="ctr" anchorCtr="0">
              <a:noAutofit/>
            </a:bodyPr>
            <a:lstStyle/>
            <a:p>
              <a:pPr marL="0" marR="0" lvl="0" indent="0" algn="l" rtl="0">
                <a:spcBef>
                  <a:spcPts val="0"/>
                </a:spcBef>
                <a:spcAft>
                  <a:spcPts val="0"/>
                </a:spcAft>
                <a:buNone/>
              </a:pPr>
              <a:endParaRPr sz="1600">
                <a:solidFill>
                  <a:srgbClr val="262626"/>
                </a:solidFill>
                <a:latin typeface="Arial"/>
                <a:ea typeface="Arial"/>
                <a:cs typeface="Arial"/>
                <a:sym typeface="Arial"/>
              </a:endParaRPr>
            </a:p>
          </p:txBody>
        </p:sp>
        <p:sp>
          <p:nvSpPr>
            <p:cNvPr id="150" name="Shape 150"/>
            <p:cNvSpPr/>
            <p:nvPr/>
          </p:nvSpPr>
          <p:spPr>
            <a:xfrm flipH="1">
              <a:off x="5162502" y="1059582"/>
              <a:ext cx="5397500" cy="474661"/>
            </a:xfrm>
            <a:prstGeom prst="roundRect">
              <a:avLst>
                <a:gd name="adj" fmla="val 50000"/>
              </a:avLst>
            </a:prstGeom>
            <a:solidFill>
              <a:schemeClr val="lt1"/>
            </a:solidFill>
            <a:ln>
              <a:noFill/>
            </a:ln>
            <a:effectLst>
              <a:outerShdw blurRad="39999" dist="23000" dir="5400000" rotWithShape="0">
                <a:srgbClr val="000000">
                  <a:alpha val="34901"/>
                </a:srgbClr>
              </a:outerShdw>
            </a:effectLst>
          </p:spPr>
          <p:txBody>
            <a:bodyPr lIns="91425" tIns="45700" rIns="91425" bIns="45700" anchor="ctr" anchorCtr="0">
              <a:noAutofit/>
            </a:bodyPr>
            <a:lstStyle/>
            <a:p>
              <a:pPr marL="0" marR="0" lvl="0" indent="0" algn="l" rtl="0">
                <a:spcBef>
                  <a:spcPts val="0"/>
                </a:spcBef>
                <a:spcAft>
                  <a:spcPts val="0"/>
                </a:spcAft>
                <a:buNone/>
              </a:pPr>
              <a:endParaRPr sz="1600" dirty="0">
                <a:solidFill>
                  <a:srgbClr val="262626"/>
                </a:solidFill>
                <a:latin typeface="Arial"/>
                <a:ea typeface="Arial"/>
                <a:cs typeface="Arial"/>
                <a:sym typeface="Arial"/>
              </a:endParaRPr>
            </a:p>
          </p:txBody>
        </p:sp>
      </p:grpSp>
      <p:sp>
        <p:nvSpPr>
          <p:cNvPr id="151" name="Shape 151"/>
          <p:cNvSpPr/>
          <p:nvPr/>
        </p:nvSpPr>
        <p:spPr>
          <a:xfrm>
            <a:off x="5512798" y="2346285"/>
            <a:ext cx="2862707" cy="276998"/>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zh-CN" altLang="en-US" sz="1200" dirty="0">
                <a:solidFill>
                  <a:srgbClr val="3F3F3F"/>
                </a:solidFill>
                <a:latin typeface="Arial"/>
                <a:ea typeface="Arial"/>
                <a:cs typeface="Arial"/>
                <a:sym typeface="Arial"/>
              </a:rPr>
              <a:t>眼科</a:t>
            </a:r>
            <a:r>
              <a:rPr lang="zh-CN" altLang="en-US" sz="1200" dirty="0">
                <a:solidFill>
                  <a:srgbClr val="3F3F3F"/>
                </a:solidFill>
              </a:rPr>
              <a:t>医学背景</a:t>
            </a:r>
            <a:endParaRPr lang="en" sz="1200" dirty="0">
              <a:solidFill>
                <a:srgbClr val="3F3F3F"/>
              </a:solidFill>
              <a:latin typeface="Arial"/>
              <a:ea typeface="Arial"/>
              <a:cs typeface="Arial"/>
              <a:sym typeface="Arial"/>
            </a:endParaRPr>
          </a:p>
        </p:txBody>
      </p:sp>
      <p:grpSp>
        <p:nvGrpSpPr>
          <p:cNvPr id="3" name="组合 2"/>
          <p:cNvGrpSpPr/>
          <p:nvPr/>
        </p:nvGrpSpPr>
        <p:grpSpPr>
          <a:xfrm>
            <a:off x="4460207" y="2168078"/>
            <a:ext cx="601821" cy="604837"/>
            <a:chOff x="4460207" y="2168078"/>
            <a:chExt cx="601821" cy="604837"/>
          </a:xfrm>
        </p:grpSpPr>
        <p:sp>
          <p:nvSpPr>
            <p:cNvPr id="152" name="Shape 152"/>
            <p:cNvSpPr/>
            <p:nvPr/>
          </p:nvSpPr>
          <p:spPr>
            <a:xfrm>
              <a:off x="4460207" y="2168078"/>
              <a:ext cx="601821" cy="604837"/>
            </a:xfrm>
            <a:prstGeom prst="ellipse">
              <a:avLst/>
            </a:prstGeom>
            <a:solidFill>
              <a:srgbClr val="477DC7"/>
            </a:solidFill>
            <a:ln w="38100" cap="flat" cmpd="sng">
              <a:solidFill>
                <a:schemeClr val="lt1"/>
              </a:solidFill>
              <a:prstDash val="solid"/>
              <a:round/>
              <a:headEnd type="none" w="med" len="med"/>
              <a:tailEnd type="none" w="med" len="med"/>
            </a:ln>
            <a:effectLst>
              <a:outerShdw blurRad="76200" dist="20000" dir="5400000" rotWithShape="0">
                <a:srgbClr val="000000">
                  <a:alpha val="37647"/>
                </a:srgbClr>
              </a:outerShdw>
            </a:effectLst>
          </p:spPr>
          <p:txBody>
            <a:bodyPr lIns="91425" tIns="45700" rIns="91425" bIns="45700" anchor="ctr" anchorCtr="0">
              <a:noAutofit/>
            </a:bodyPr>
            <a:lstStyle/>
            <a:p>
              <a:pPr marL="0" marR="0" lvl="0" indent="0" algn="ctr" rtl="0">
                <a:spcBef>
                  <a:spcPts val="0"/>
                </a:spcBef>
                <a:buNone/>
              </a:pPr>
              <a:endParaRPr sz="2000" b="1">
                <a:solidFill>
                  <a:schemeClr val="lt1"/>
                </a:solidFill>
                <a:latin typeface="Arial"/>
                <a:ea typeface="Arial"/>
                <a:cs typeface="Arial"/>
                <a:sym typeface="Arial"/>
              </a:endParaRPr>
            </a:p>
          </p:txBody>
        </p:sp>
        <p:sp>
          <p:nvSpPr>
            <p:cNvPr id="153" name="Shape 153"/>
            <p:cNvSpPr txBox="1"/>
            <p:nvPr/>
          </p:nvSpPr>
          <p:spPr>
            <a:xfrm>
              <a:off x="4540287" y="2239665"/>
              <a:ext cx="408604" cy="461664"/>
            </a:xfrm>
            <a:prstGeom prst="rect">
              <a:avLst/>
            </a:prstGeom>
            <a:noFill/>
            <a:ln>
              <a:noFill/>
            </a:ln>
          </p:spPr>
          <p:txBody>
            <a:bodyPr lIns="91425" tIns="45700" rIns="91425" bIns="45700" anchor="ctr" anchorCtr="0">
              <a:noAutofit/>
            </a:bodyPr>
            <a:lstStyle/>
            <a:p>
              <a:pPr marL="0" marR="0" lvl="0" indent="0" algn="ctr" rtl="0">
                <a:spcBef>
                  <a:spcPts val="0"/>
                </a:spcBef>
                <a:buSzPct val="25000"/>
                <a:buNone/>
              </a:pPr>
              <a:r>
                <a:rPr lang="en" sz="2400" b="1">
                  <a:solidFill>
                    <a:schemeClr val="lt1"/>
                  </a:solidFill>
                  <a:latin typeface="Arial"/>
                  <a:ea typeface="Arial"/>
                  <a:cs typeface="Arial"/>
                  <a:sym typeface="Arial"/>
                </a:rPr>
                <a:t>2</a:t>
              </a:r>
            </a:p>
          </p:txBody>
        </p:sp>
      </p:grpSp>
      <p:grpSp>
        <p:nvGrpSpPr>
          <p:cNvPr id="154" name="Shape 154"/>
          <p:cNvGrpSpPr/>
          <p:nvPr/>
        </p:nvGrpSpPr>
        <p:grpSpPr>
          <a:xfrm>
            <a:off x="5158881" y="3132758"/>
            <a:ext cx="3589583" cy="576262"/>
            <a:chOff x="5014865" y="1008782"/>
            <a:chExt cx="5697536" cy="576262"/>
          </a:xfrm>
        </p:grpSpPr>
        <p:sp>
          <p:nvSpPr>
            <p:cNvPr id="155" name="Shape 155"/>
            <p:cNvSpPr/>
            <p:nvPr/>
          </p:nvSpPr>
          <p:spPr>
            <a:xfrm flipH="1">
              <a:off x="5014865" y="1008782"/>
              <a:ext cx="5697536" cy="576262"/>
            </a:xfrm>
            <a:prstGeom prst="roundRect">
              <a:avLst>
                <a:gd name="adj" fmla="val 50000"/>
              </a:avLst>
            </a:prstGeom>
            <a:solidFill>
              <a:srgbClr val="477DC7"/>
            </a:solidFill>
            <a:ln w="38100" cap="flat" cmpd="sng">
              <a:solidFill>
                <a:schemeClr val="lt1"/>
              </a:solidFill>
              <a:prstDash val="solid"/>
              <a:round/>
              <a:headEnd type="none" w="med" len="med"/>
              <a:tailEnd type="none" w="med" len="med"/>
            </a:ln>
            <a:effectLst>
              <a:outerShdw blurRad="76200" dist="20319" dir="5400000" rotWithShape="0">
                <a:srgbClr val="000000">
                  <a:alpha val="37647"/>
                </a:srgbClr>
              </a:outerShdw>
            </a:effectLst>
          </p:spPr>
          <p:txBody>
            <a:bodyPr lIns="91425" tIns="45700" rIns="91425" bIns="45700" anchor="ctr" anchorCtr="0">
              <a:noAutofit/>
            </a:bodyPr>
            <a:lstStyle/>
            <a:p>
              <a:pPr marL="0" marR="0" lvl="0" indent="0" algn="l" rtl="0">
                <a:spcBef>
                  <a:spcPts val="0"/>
                </a:spcBef>
                <a:spcAft>
                  <a:spcPts val="0"/>
                </a:spcAft>
                <a:buNone/>
              </a:pPr>
              <a:endParaRPr sz="1600">
                <a:solidFill>
                  <a:srgbClr val="262626"/>
                </a:solidFill>
                <a:latin typeface="Arial"/>
                <a:ea typeface="Arial"/>
                <a:cs typeface="Arial"/>
                <a:sym typeface="Arial"/>
              </a:endParaRPr>
            </a:p>
          </p:txBody>
        </p:sp>
        <p:sp>
          <p:nvSpPr>
            <p:cNvPr id="156" name="Shape 156"/>
            <p:cNvSpPr/>
            <p:nvPr/>
          </p:nvSpPr>
          <p:spPr>
            <a:xfrm flipH="1">
              <a:off x="5162502" y="1059582"/>
              <a:ext cx="5397500" cy="474661"/>
            </a:xfrm>
            <a:prstGeom prst="roundRect">
              <a:avLst>
                <a:gd name="adj" fmla="val 50000"/>
              </a:avLst>
            </a:prstGeom>
            <a:solidFill>
              <a:schemeClr val="lt1"/>
            </a:solidFill>
            <a:ln>
              <a:noFill/>
            </a:ln>
            <a:effectLst>
              <a:outerShdw blurRad="39999" dist="23000" dir="5400000" rotWithShape="0">
                <a:srgbClr val="000000">
                  <a:alpha val="34901"/>
                </a:srgbClr>
              </a:outerShdw>
            </a:effectLst>
          </p:spPr>
          <p:txBody>
            <a:bodyPr lIns="91425" tIns="45700" rIns="91425" bIns="45700" anchor="ctr" anchorCtr="0">
              <a:noAutofit/>
            </a:bodyPr>
            <a:lstStyle/>
            <a:p>
              <a:pPr marL="0" marR="0" lvl="0" indent="0" algn="l" rtl="0">
                <a:spcBef>
                  <a:spcPts val="0"/>
                </a:spcBef>
                <a:spcAft>
                  <a:spcPts val="0"/>
                </a:spcAft>
                <a:buNone/>
              </a:pPr>
              <a:endParaRPr sz="1600" dirty="0">
                <a:solidFill>
                  <a:srgbClr val="262626"/>
                </a:solidFill>
                <a:latin typeface="Arial"/>
                <a:ea typeface="Arial"/>
                <a:cs typeface="Arial"/>
                <a:sym typeface="Arial"/>
              </a:endParaRPr>
            </a:p>
          </p:txBody>
        </p:sp>
      </p:grpSp>
      <p:sp>
        <p:nvSpPr>
          <p:cNvPr id="157" name="Shape 157"/>
          <p:cNvSpPr/>
          <p:nvPr/>
        </p:nvSpPr>
        <p:spPr>
          <a:xfrm>
            <a:off x="5542864" y="3282389"/>
            <a:ext cx="2862707" cy="276998"/>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altLang="zh-CN" sz="1200" dirty="0">
                <a:solidFill>
                  <a:srgbClr val="3F3F3F"/>
                </a:solidFill>
                <a:latin typeface="Arial"/>
                <a:ea typeface="Arial"/>
                <a:cs typeface="Arial"/>
                <a:sym typeface="Arial"/>
              </a:rPr>
              <a:t>U-net</a:t>
            </a:r>
            <a:r>
              <a:rPr lang="zh-CN" altLang="en-US" sz="1200" dirty="0">
                <a:solidFill>
                  <a:srgbClr val="3F3F3F"/>
                </a:solidFill>
              </a:rPr>
              <a:t>卷积神经网络实现</a:t>
            </a:r>
            <a:endParaRPr lang="en" sz="1200" dirty="0">
              <a:solidFill>
                <a:srgbClr val="3F3F3F"/>
              </a:solidFill>
              <a:latin typeface="Arial"/>
              <a:ea typeface="Arial"/>
              <a:cs typeface="Arial"/>
              <a:sym typeface="Arial"/>
            </a:endParaRPr>
          </a:p>
        </p:txBody>
      </p:sp>
      <p:grpSp>
        <p:nvGrpSpPr>
          <p:cNvPr id="4" name="组合 3"/>
          <p:cNvGrpSpPr/>
          <p:nvPr/>
        </p:nvGrpSpPr>
        <p:grpSpPr>
          <a:xfrm>
            <a:off x="4460207" y="3104183"/>
            <a:ext cx="601821" cy="604837"/>
            <a:chOff x="4460207" y="3104183"/>
            <a:chExt cx="601821" cy="604837"/>
          </a:xfrm>
        </p:grpSpPr>
        <p:sp>
          <p:nvSpPr>
            <p:cNvPr id="158" name="Shape 158"/>
            <p:cNvSpPr/>
            <p:nvPr/>
          </p:nvSpPr>
          <p:spPr>
            <a:xfrm>
              <a:off x="4460207" y="3104183"/>
              <a:ext cx="601821" cy="604837"/>
            </a:xfrm>
            <a:prstGeom prst="ellipse">
              <a:avLst/>
            </a:prstGeom>
            <a:solidFill>
              <a:srgbClr val="477DC7"/>
            </a:solidFill>
            <a:ln w="38100" cap="flat" cmpd="sng">
              <a:solidFill>
                <a:schemeClr val="lt1"/>
              </a:solidFill>
              <a:prstDash val="solid"/>
              <a:round/>
              <a:headEnd type="none" w="med" len="med"/>
              <a:tailEnd type="none" w="med" len="med"/>
            </a:ln>
            <a:effectLst>
              <a:outerShdw blurRad="76200" dist="20000" dir="5400000" rotWithShape="0">
                <a:srgbClr val="000000">
                  <a:alpha val="37647"/>
                </a:srgbClr>
              </a:outerShdw>
            </a:effectLst>
          </p:spPr>
          <p:txBody>
            <a:bodyPr lIns="91425" tIns="45700" rIns="91425" bIns="45700" anchor="ctr" anchorCtr="0">
              <a:noAutofit/>
            </a:bodyPr>
            <a:lstStyle/>
            <a:p>
              <a:pPr marL="0" marR="0" lvl="0" indent="0" algn="ctr" rtl="0">
                <a:spcBef>
                  <a:spcPts val="0"/>
                </a:spcBef>
                <a:buNone/>
              </a:pPr>
              <a:endParaRPr sz="2000" b="1">
                <a:solidFill>
                  <a:schemeClr val="lt1"/>
                </a:solidFill>
                <a:latin typeface="Arial"/>
                <a:ea typeface="Arial"/>
                <a:cs typeface="Arial"/>
                <a:sym typeface="Arial"/>
              </a:endParaRPr>
            </a:p>
          </p:txBody>
        </p:sp>
        <p:sp>
          <p:nvSpPr>
            <p:cNvPr id="159" name="Shape 159"/>
            <p:cNvSpPr txBox="1"/>
            <p:nvPr/>
          </p:nvSpPr>
          <p:spPr>
            <a:xfrm>
              <a:off x="4540287" y="3175768"/>
              <a:ext cx="408604" cy="461664"/>
            </a:xfrm>
            <a:prstGeom prst="rect">
              <a:avLst/>
            </a:prstGeom>
            <a:noFill/>
            <a:ln>
              <a:noFill/>
            </a:ln>
          </p:spPr>
          <p:txBody>
            <a:bodyPr lIns="91425" tIns="45700" rIns="91425" bIns="45700" anchor="ctr" anchorCtr="0">
              <a:noAutofit/>
            </a:bodyPr>
            <a:lstStyle/>
            <a:p>
              <a:pPr marL="0" marR="0" lvl="0" indent="0" algn="ctr" rtl="0">
                <a:spcBef>
                  <a:spcPts val="0"/>
                </a:spcBef>
                <a:buSzPct val="25000"/>
                <a:buNone/>
              </a:pPr>
              <a:r>
                <a:rPr lang="en" sz="2400" b="1">
                  <a:solidFill>
                    <a:schemeClr val="lt1"/>
                  </a:solidFill>
                  <a:latin typeface="Arial"/>
                  <a:ea typeface="Arial"/>
                  <a:cs typeface="Arial"/>
                  <a:sym typeface="Arial"/>
                </a:rPr>
                <a:t>3</a:t>
              </a:r>
            </a:p>
          </p:txBody>
        </p:sp>
      </p:grpSp>
      <p:grpSp>
        <p:nvGrpSpPr>
          <p:cNvPr id="160" name="Shape 160"/>
          <p:cNvGrpSpPr/>
          <p:nvPr/>
        </p:nvGrpSpPr>
        <p:grpSpPr>
          <a:xfrm>
            <a:off x="5253024" y="4040287"/>
            <a:ext cx="3589583" cy="576262"/>
            <a:chOff x="5014865" y="1008782"/>
            <a:chExt cx="5697536" cy="576262"/>
          </a:xfrm>
        </p:grpSpPr>
        <p:sp>
          <p:nvSpPr>
            <p:cNvPr id="161" name="Shape 161"/>
            <p:cNvSpPr/>
            <p:nvPr/>
          </p:nvSpPr>
          <p:spPr>
            <a:xfrm flipH="1">
              <a:off x="5014865" y="1008782"/>
              <a:ext cx="5697536" cy="576262"/>
            </a:xfrm>
            <a:prstGeom prst="roundRect">
              <a:avLst>
                <a:gd name="adj" fmla="val 50000"/>
              </a:avLst>
            </a:prstGeom>
            <a:solidFill>
              <a:srgbClr val="477DC7"/>
            </a:solidFill>
            <a:ln w="38100" cap="flat" cmpd="sng">
              <a:solidFill>
                <a:schemeClr val="lt1"/>
              </a:solidFill>
              <a:prstDash val="solid"/>
              <a:round/>
              <a:headEnd type="none" w="med" len="med"/>
              <a:tailEnd type="none" w="med" len="med"/>
            </a:ln>
            <a:effectLst>
              <a:outerShdw blurRad="76200" dist="20319" dir="5400000" rotWithShape="0">
                <a:srgbClr val="000000">
                  <a:alpha val="37647"/>
                </a:srgbClr>
              </a:outerShdw>
            </a:effectLst>
          </p:spPr>
          <p:txBody>
            <a:bodyPr lIns="91425" tIns="45700" rIns="91425" bIns="45700" anchor="ctr" anchorCtr="0">
              <a:noAutofit/>
            </a:bodyPr>
            <a:lstStyle/>
            <a:p>
              <a:pPr marL="0" marR="0" lvl="0" indent="0" algn="l" rtl="0">
                <a:spcBef>
                  <a:spcPts val="0"/>
                </a:spcBef>
                <a:spcAft>
                  <a:spcPts val="0"/>
                </a:spcAft>
                <a:buNone/>
              </a:pPr>
              <a:endParaRPr sz="1600">
                <a:solidFill>
                  <a:srgbClr val="262626"/>
                </a:solidFill>
                <a:latin typeface="Arial"/>
                <a:ea typeface="Arial"/>
                <a:cs typeface="Arial"/>
                <a:sym typeface="Arial"/>
              </a:endParaRPr>
            </a:p>
          </p:txBody>
        </p:sp>
        <p:sp>
          <p:nvSpPr>
            <p:cNvPr id="162" name="Shape 162"/>
            <p:cNvSpPr/>
            <p:nvPr/>
          </p:nvSpPr>
          <p:spPr>
            <a:xfrm flipH="1">
              <a:off x="5162502" y="1059582"/>
              <a:ext cx="5397500" cy="474661"/>
            </a:xfrm>
            <a:prstGeom prst="roundRect">
              <a:avLst>
                <a:gd name="adj" fmla="val 50000"/>
              </a:avLst>
            </a:prstGeom>
            <a:solidFill>
              <a:schemeClr val="lt1"/>
            </a:solidFill>
            <a:ln>
              <a:noFill/>
            </a:ln>
            <a:effectLst>
              <a:outerShdw blurRad="39999" dist="23000" dir="5400000" rotWithShape="0">
                <a:srgbClr val="000000">
                  <a:alpha val="34901"/>
                </a:srgbClr>
              </a:outerShdw>
            </a:effectLst>
          </p:spPr>
          <p:txBody>
            <a:bodyPr lIns="91425" tIns="45700" rIns="91425" bIns="45700" anchor="ctr" anchorCtr="0">
              <a:noAutofit/>
            </a:bodyPr>
            <a:lstStyle/>
            <a:p>
              <a:pPr marL="0" marR="0" lvl="0" indent="0" algn="l" rtl="0">
                <a:spcBef>
                  <a:spcPts val="0"/>
                </a:spcBef>
                <a:spcAft>
                  <a:spcPts val="0"/>
                </a:spcAft>
                <a:buNone/>
              </a:pPr>
              <a:r>
                <a:rPr lang="zh-CN" altLang="en-US" sz="1200" dirty="0">
                  <a:solidFill>
                    <a:srgbClr val="3F3F3F"/>
                  </a:solidFill>
                </a:rPr>
                <a:t>   成果展示</a:t>
              </a:r>
              <a:endParaRPr sz="1200" dirty="0">
                <a:solidFill>
                  <a:srgbClr val="3F3F3F"/>
                </a:solidFill>
              </a:endParaRPr>
            </a:p>
          </p:txBody>
        </p:sp>
      </p:grpSp>
      <p:sp>
        <p:nvSpPr>
          <p:cNvPr id="163" name="Shape 163"/>
          <p:cNvSpPr/>
          <p:nvPr/>
        </p:nvSpPr>
        <p:spPr>
          <a:xfrm>
            <a:off x="5572932" y="4218494"/>
            <a:ext cx="2862707" cy="276998"/>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endParaRPr lang="en" sz="1200" dirty="0">
              <a:solidFill>
                <a:srgbClr val="3F3F3F"/>
              </a:solidFill>
              <a:latin typeface="Arial"/>
              <a:ea typeface="Arial"/>
              <a:cs typeface="Arial"/>
              <a:sym typeface="Arial"/>
            </a:endParaRPr>
          </a:p>
        </p:txBody>
      </p:sp>
      <p:grpSp>
        <p:nvGrpSpPr>
          <p:cNvPr id="5" name="组合 4"/>
          <p:cNvGrpSpPr/>
          <p:nvPr/>
        </p:nvGrpSpPr>
        <p:grpSpPr>
          <a:xfrm>
            <a:off x="4460207" y="4040287"/>
            <a:ext cx="601821" cy="604837"/>
            <a:chOff x="4460207" y="4040287"/>
            <a:chExt cx="601821" cy="604837"/>
          </a:xfrm>
        </p:grpSpPr>
        <p:sp>
          <p:nvSpPr>
            <p:cNvPr id="164" name="Shape 164"/>
            <p:cNvSpPr/>
            <p:nvPr/>
          </p:nvSpPr>
          <p:spPr>
            <a:xfrm>
              <a:off x="4460207" y="4040287"/>
              <a:ext cx="601821" cy="604837"/>
            </a:xfrm>
            <a:prstGeom prst="ellipse">
              <a:avLst/>
            </a:prstGeom>
            <a:solidFill>
              <a:srgbClr val="477DC7"/>
            </a:solidFill>
            <a:ln w="38100" cap="flat" cmpd="sng">
              <a:solidFill>
                <a:schemeClr val="lt1"/>
              </a:solidFill>
              <a:prstDash val="solid"/>
              <a:round/>
              <a:headEnd type="none" w="med" len="med"/>
              <a:tailEnd type="none" w="med" len="med"/>
            </a:ln>
            <a:effectLst>
              <a:outerShdw blurRad="76200" dist="20000" dir="5400000" rotWithShape="0">
                <a:srgbClr val="000000">
                  <a:alpha val="37647"/>
                </a:srgbClr>
              </a:outerShdw>
            </a:effectLst>
          </p:spPr>
          <p:txBody>
            <a:bodyPr lIns="91425" tIns="45700" rIns="91425" bIns="45700" anchor="ctr" anchorCtr="0">
              <a:noAutofit/>
            </a:bodyPr>
            <a:lstStyle/>
            <a:p>
              <a:pPr marL="0" marR="0" lvl="0" indent="0" algn="ctr" rtl="0">
                <a:spcBef>
                  <a:spcPts val="0"/>
                </a:spcBef>
                <a:buNone/>
              </a:pPr>
              <a:endParaRPr sz="2000" b="1">
                <a:solidFill>
                  <a:schemeClr val="lt1"/>
                </a:solidFill>
                <a:latin typeface="Arial"/>
                <a:ea typeface="Arial"/>
                <a:cs typeface="Arial"/>
                <a:sym typeface="Arial"/>
              </a:endParaRPr>
            </a:p>
          </p:txBody>
        </p:sp>
        <p:sp>
          <p:nvSpPr>
            <p:cNvPr id="165" name="Shape 165"/>
            <p:cNvSpPr txBox="1"/>
            <p:nvPr/>
          </p:nvSpPr>
          <p:spPr>
            <a:xfrm>
              <a:off x="4540287" y="4111873"/>
              <a:ext cx="408604" cy="461664"/>
            </a:xfrm>
            <a:prstGeom prst="rect">
              <a:avLst/>
            </a:prstGeom>
            <a:noFill/>
            <a:ln>
              <a:noFill/>
            </a:ln>
          </p:spPr>
          <p:txBody>
            <a:bodyPr lIns="91425" tIns="45700" rIns="91425" bIns="45700" anchor="ctr" anchorCtr="0">
              <a:noAutofit/>
            </a:bodyPr>
            <a:lstStyle/>
            <a:p>
              <a:pPr marL="0" marR="0" lvl="0" indent="0" algn="ctr" rtl="0">
                <a:spcBef>
                  <a:spcPts val="0"/>
                </a:spcBef>
                <a:buSzPct val="25000"/>
                <a:buNone/>
              </a:pPr>
              <a:r>
                <a:rPr lang="en" sz="2400" b="1">
                  <a:solidFill>
                    <a:schemeClr val="lt1"/>
                  </a:solidFill>
                  <a:latin typeface="Arial"/>
                  <a:ea typeface="Arial"/>
                  <a:cs typeface="Arial"/>
                  <a:sym typeface="Arial"/>
                </a:rPr>
                <a:t>4</a:t>
              </a:r>
            </a:p>
          </p:txBody>
        </p:sp>
      </p:grpSp>
      <p:sp>
        <p:nvSpPr>
          <p:cNvPr id="166" name="Shape 166"/>
          <p:cNvSpPr txBox="1">
            <a:spLocks noGrp="1"/>
          </p:cNvSpPr>
          <p:nvPr>
            <p:ph type="title"/>
          </p:nvPr>
        </p:nvSpPr>
        <p:spPr>
          <a:xfrm>
            <a:off x="4056050" y="439025"/>
            <a:ext cx="2948235" cy="558900"/>
          </a:xfrm>
          <a:prstGeom prst="rect">
            <a:avLst/>
          </a:prstGeom>
        </p:spPr>
        <p:txBody>
          <a:bodyPr lIns="91425" tIns="91425" rIns="91425" bIns="91425" anchor="ctr" anchorCtr="0">
            <a:noAutofit/>
          </a:bodyPr>
          <a:lstStyle/>
          <a:p>
            <a:pPr lvl="0" rtl="0">
              <a:spcBef>
                <a:spcPts val="0"/>
              </a:spcBef>
              <a:buClr>
                <a:srgbClr val="477DC7"/>
              </a:buClr>
              <a:buSzPct val="25000"/>
              <a:buFont typeface="Arial"/>
              <a:buNone/>
            </a:pPr>
            <a:r>
              <a:rPr lang="zh-CN" altLang="en-US" sz="3600" dirty="0">
                <a:solidFill>
                  <a:srgbClr val="477DC7"/>
                </a:solidFill>
              </a:rPr>
              <a:t>    </a:t>
            </a:r>
            <a:r>
              <a:rPr lang="en" sz="3600" dirty="0">
                <a:solidFill>
                  <a:srgbClr val="477DC7"/>
                </a:solidFill>
              </a:rPr>
              <a:t>Agenda </a:t>
            </a:r>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66"/>
                                        </p:tgtEl>
                                        <p:attrNameLst>
                                          <p:attrName>style.visibility</p:attrName>
                                        </p:attrNameLst>
                                      </p:cBhvr>
                                      <p:to>
                                        <p:strVal val="visible"/>
                                      </p:to>
                                    </p:set>
                                    <p:anim calcmode="lin" valueType="num">
                                      <p:cBhvr>
                                        <p:cTn id="7" dur="500" fill="hold"/>
                                        <p:tgtEl>
                                          <p:spTgt spid="166"/>
                                        </p:tgtEl>
                                        <p:attrNameLst>
                                          <p:attrName>ppt_w</p:attrName>
                                        </p:attrNameLst>
                                      </p:cBhvr>
                                      <p:tavLst>
                                        <p:tav tm="0">
                                          <p:val>
                                            <p:fltVal val="0"/>
                                          </p:val>
                                        </p:tav>
                                        <p:tav tm="100000">
                                          <p:val>
                                            <p:strVal val="#ppt_w"/>
                                          </p:val>
                                        </p:tav>
                                      </p:tavLst>
                                    </p:anim>
                                    <p:anim calcmode="lin" valueType="num">
                                      <p:cBhvr>
                                        <p:cTn id="8" dur="500" fill="hold"/>
                                        <p:tgtEl>
                                          <p:spTgt spid="166"/>
                                        </p:tgtEl>
                                        <p:attrNameLst>
                                          <p:attrName>ppt_h</p:attrName>
                                        </p:attrNameLst>
                                      </p:cBhvr>
                                      <p:tavLst>
                                        <p:tav tm="0">
                                          <p:val>
                                            <p:fltVal val="0"/>
                                          </p:val>
                                        </p:tav>
                                        <p:tav tm="100000">
                                          <p:val>
                                            <p:strVal val="#ppt_h"/>
                                          </p:val>
                                        </p:tav>
                                      </p:tavLst>
                                    </p:anim>
                                    <p:animEffect transition="in" filter="fade">
                                      <p:cBhvr>
                                        <p:cTn id="9" dur="500"/>
                                        <p:tgtEl>
                                          <p:spTgt spid="166"/>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p:cTn id="13" dur="500" fill="hold"/>
                                        <p:tgtEl>
                                          <p:spTgt spid="2"/>
                                        </p:tgtEl>
                                        <p:attrNameLst>
                                          <p:attrName>ppt_w</p:attrName>
                                        </p:attrNameLst>
                                      </p:cBhvr>
                                      <p:tavLst>
                                        <p:tav tm="0">
                                          <p:val>
                                            <p:fltVal val="0"/>
                                          </p:val>
                                        </p:tav>
                                        <p:tav tm="100000">
                                          <p:val>
                                            <p:strVal val="#ppt_w"/>
                                          </p:val>
                                        </p:tav>
                                      </p:tavLst>
                                    </p:anim>
                                    <p:anim calcmode="lin" valueType="num">
                                      <p:cBhvr>
                                        <p:cTn id="14" dur="500" fill="hold"/>
                                        <p:tgtEl>
                                          <p:spTgt spid="2"/>
                                        </p:tgtEl>
                                        <p:attrNameLst>
                                          <p:attrName>ppt_h</p:attrName>
                                        </p:attrNameLst>
                                      </p:cBhvr>
                                      <p:tavLst>
                                        <p:tav tm="0">
                                          <p:val>
                                            <p:fltVal val="0"/>
                                          </p:val>
                                        </p:tav>
                                        <p:tav tm="100000">
                                          <p:val>
                                            <p:strVal val="#ppt_h"/>
                                          </p:val>
                                        </p:tav>
                                      </p:tavLst>
                                    </p:anim>
                                    <p:animEffect transition="in" filter="fade">
                                      <p:cBhvr>
                                        <p:cTn id="15" dur="500"/>
                                        <p:tgtEl>
                                          <p:spTgt spid="2"/>
                                        </p:tgtEl>
                                      </p:cBhvr>
                                    </p:animEffect>
                                  </p:childTnLst>
                                </p:cTn>
                              </p:par>
                            </p:childTnLst>
                          </p:cTn>
                        </p:par>
                        <p:par>
                          <p:cTn id="16" fill="hold">
                            <p:stCondLst>
                              <p:cond delay="1000"/>
                            </p:stCondLst>
                            <p:childTnLst>
                              <p:par>
                                <p:cTn id="17" presetID="22" presetClass="entr" presetSubtype="8" fill="hold" nodeType="afterEffect">
                                  <p:stCondLst>
                                    <p:cond delay="0"/>
                                  </p:stCondLst>
                                  <p:childTnLst>
                                    <p:set>
                                      <p:cBhvr>
                                        <p:cTn id="18" dur="1" fill="hold">
                                          <p:stCondLst>
                                            <p:cond delay="0"/>
                                          </p:stCondLst>
                                        </p:cTn>
                                        <p:tgtEl>
                                          <p:spTgt spid="142"/>
                                        </p:tgtEl>
                                        <p:attrNameLst>
                                          <p:attrName>style.visibility</p:attrName>
                                        </p:attrNameLst>
                                      </p:cBhvr>
                                      <p:to>
                                        <p:strVal val="visible"/>
                                      </p:to>
                                    </p:set>
                                    <p:animEffect transition="in" filter="wipe(left)">
                                      <p:cBhvr>
                                        <p:cTn id="19" dur="750"/>
                                        <p:tgtEl>
                                          <p:spTgt spid="142"/>
                                        </p:tgtEl>
                                      </p:cBhvr>
                                    </p:animEffect>
                                  </p:childTnLst>
                                </p:cTn>
                              </p:par>
                            </p:childTnLst>
                          </p:cTn>
                        </p:par>
                        <p:par>
                          <p:cTn id="20" fill="hold">
                            <p:stCondLst>
                              <p:cond delay="1750"/>
                            </p:stCondLst>
                            <p:childTnLst>
                              <p:par>
                                <p:cTn id="21" presetID="53" presetClass="entr" presetSubtype="16" fill="hold" grpId="0" nodeType="afterEffect">
                                  <p:stCondLst>
                                    <p:cond delay="0"/>
                                  </p:stCondLst>
                                  <p:childTnLst>
                                    <p:set>
                                      <p:cBhvr>
                                        <p:cTn id="22" dur="1" fill="hold">
                                          <p:stCondLst>
                                            <p:cond delay="0"/>
                                          </p:stCondLst>
                                        </p:cTn>
                                        <p:tgtEl>
                                          <p:spTgt spid="145"/>
                                        </p:tgtEl>
                                        <p:attrNameLst>
                                          <p:attrName>style.visibility</p:attrName>
                                        </p:attrNameLst>
                                      </p:cBhvr>
                                      <p:to>
                                        <p:strVal val="visible"/>
                                      </p:to>
                                    </p:set>
                                    <p:anim calcmode="lin" valueType="num">
                                      <p:cBhvr>
                                        <p:cTn id="23" dur="500" fill="hold"/>
                                        <p:tgtEl>
                                          <p:spTgt spid="145"/>
                                        </p:tgtEl>
                                        <p:attrNameLst>
                                          <p:attrName>ppt_w</p:attrName>
                                        </p:attrNameLst>
                                      </p:cBhvr>
                                      <p:tavLst>
                                        <p:tav tm="0">
                                          <p:val>
                                            <p:fltVal val="0"/>
                                          </p:val>
                                        </p:tav>
                                        <p:tav tm="100000">
                                          <p:val>
                                            <p:strVal val="#ppt_w"/>
                                          </p:val>
                                        </p:tav>
                                      </p:tavLst>
                                    </p:anim>
                                    <p:anim calcmode="lin" valueType="num">
                                      <p:cBhvr>
                                        <p:cTn id="24" dur="500" fill="hold"/>
                                        <p:tgtEl>
                                          <p:spTgt spid="145"/>
                                        </p:tgtEl>
                                        <p:attrNameLst>
                                          <p:attrName>ppt_h</p:attrName>
                                        </p:attrNameLst>
                                      </p:cBhvr>
                                      <p:tavLst>
                                        <p:tav tm="0">
                                          <p:val>
                                            <p:fltVal val="0"/>
                                          </p:val>
                                        </p:tav>
                                        <p:tav tm="100000">
                                          <p:val>
                                            <p:strVal val="#ppt_h"/>
                                          </p:val>
                                        </p:tav>
                                      </p:tavLst>
                                    </p:anim>
                                    <p:animEffect transition="in" filter="fade">
                                      <p:cBhvr>
                                        <p:cTn id="25" dur="500"/>
                                        <p:tgtEl>
                                          <p:spTgt spid="145"/>
                                        </p:tgtEl>
                                      </p:cBhvr>
                                    </p:animEffect>
                                  </p:childTnLst>
                                </p:cTn>
                              </p:par>
                            </p:childTnLst>
                          </p:cTn>
                        </p:par>
                        <p:par>
                          <p:cTn id="26" fill="hold">
                            <p:stCondLst>
                              <p:cond delay="2250"/>
                            </p:stCondLst>
                            <p:childTnLst>
                              <p:par>
                                <p:cTn id="27" presetID="53" presetClass="entr" presetSubtype="16" fill="hold" nodeType="afterEffect">
                                  <p:stCondLst>
                                    <p:cond delay="0"/>
                                  </p:stCondLst>
                                  <p:childTnLst>
                                    <p:set>
                                      <p:cBhvr>
                                        <p:cTn id="28" dur="1" fill="hold">
                                          <p:stCondLst>
                                            <p:cond delay="0"/>
                                          </p:stCondLst>
                                        </p:cTn>
                                        <p:tgtEl>
                                          <p:spTgt spid="3"/>
                                        </p:tgtEl>
                                        <p:attrNameLst>
                                          <p:attrName>style.visibility</p:attrName>
                                        </p:attrNameLst>
                                      </p:cBhvr>
                                      <p:to>
                                        <p:strVal val="visible"/>
                                      </p:to>
                                    </p:set>
                                    <p:anim calcmode="lin" valueType="num">
                                      <p:cBhvr>
                                        <p:cTn id="29" dur="500" fill="hold"/>
                                        <p:tgtEl>
                                          <p:spTgt spid="3"/>
                                        </p:tgtEl>
                                        <p:attrNameLst>
                                          <p:attrName>ppt_w</p:attrName>
                                        </p:attrNameLst>
                                      </p:cBhvr>
                                      <p:tavLst>
                                        <p:tav tm="0">
                                          <p:val>
                                            <p:fltVal val="0"/>
                                          </p:val>
                                        </p:tav>
                                        <p:tav tm="100000">
                                          <p:val>
                                            <p:strVal val="#ppt_w"/>
                                          </p:val>
                                        </p:tav>
                                      </p:tavLst>
                                    </p:anim>
                                    <p:anim calcmode="lin" valueType="num">
                                      <p:cBhvr>
                                        <p:cTn id="30" dur="500" fill="hold"/>
                                        <p:tgtEl>
                                          <p:spTgt spid="3"/>
                                        </p:tgtEl>
                                        <p:attrNameLst>
                                          <p:attrName>ppt_h</p:attrName>
                                        </p:attrNameLst>
                                      </p:cBhvr>
                                      <p:tavLst>
                                        <p:tav tm="0">
                                          <p:val>
                                            <p:fltVal val="0"/>
                                          </p:val>
                                        </p:tav>
                                        <p:tav tm="100000">
                                          <p:val>
                                            <p:strVal val="#ppt_h"/>
                                          </p:val>
                                        </p:tav>
                                      </p:tavLst>
                                    </p:anim>
                                    <p:animEffect transition="in" filter="fade">
                                      <p:cBhvr>
                                        <p:cTn id="31" dur="500"/>
                                        <p:tgtEl>
                                          <p:spTgt spid="3"/>
                                        </p:tgtEl>
                                      </p:cBhvr>
                                    </p:animEffect>
                                  </p:childTnLst>
                                </p:cTn>
                              </p:par>
                            </p:childTnLst>
                          </p:cTn>
                        </p:par>
                        <p:par>
                          <p:cTn id="32" fill="hold">
                            <p:stCondLst>
                              <p:cond delay="2750"/>
                            </p:stCondLst>
                            <p:childTnLst>
                              <p:par>
                                <p:cTn id="33" presetID="22" presetClass="entr" presetSubtype="8" fill="hold" nodeType="afterEffect">
                                  <p:stCondLst>
                                    <p:cond delay="0"/>
                                  </p:stCondLst>
                                  <p:childTnLst>
                                    <p:set>
                                      <p:cBhvr>
                                        <p:cTn id="34" dur="1" fill="hold">
                                          <p:stCondLst>
                                            <p:cond delay="0"/>
                                          </p:stCondLst>
                                        </p:cTn>
                                        <p:tgtEl>
                                          <p:spTgt spid="148"/>
                                        </p:tgtEl>
                                        <p:attrNameLst>
                                          <p:attrName>style.visibility</p:attrName>
                                        </p:attrNameLst>
                                      </p:cBhvr>
                                      <p:to>
                                        <p:strVal val="visible"/>
                                      </p:to>
                                    </p:set>
                                    <p:animEffect transition="in" filter="wipe(left)">
                                      <p:cBhvr>
                                        <p:cTn id="35" dur="750"/>
                                        <p:tgtEl>
                                          <p:spTgt spid="148"/>
                                        </p:tgtEl>
                                      </p:cBhvr>
                                    </p:animEffect>
                                  </p:childTnLst>
                                </p:cTn>
                              </p:par>
                            </p:childTnLst>
                          </p:cTn>
                        </p:par>
                        <p:par>
                          <p:cTn id="36" fill="hold">
                            <p:stCondLst>
                              <p:cond delay="3500"/>
                            </p:stCondLst>
                            <p:childTnLst>
                              <p:par>
                                <p:cTn id="37" presetID="53" presetClass="entr" presetSubtype="16" fill="hold" grpId="0" nodeType="afterEffect">
                                  <p:stCondLst>
                                    <p:cond delay="0"/>
                                  </p:stCondLst>
                                  <p:childTnLst>
                                    <p:set>
                                      <p:cBhvr>
                                        <p:cTn id="38" dur="1" fill="hold">
                                          <p:stCondLst>
                                            <p:cond delay="0"/>
                                          </p:stCondLst>
                                        </p:cTn>
                                        <p:tgtEl>
                                          <p:spTgt spid="151"/>
                                        </p:tgtEl>
                                        <p:attrNameLst>
                                          <p:attrName>style.visibility</p:attrName>
                                        </p:attrNameLst>
                                      </p:cBhvr>
                                      <p:to>
                                        <p:strVal val="visible"/>
                                      </p:to>
                                    </p:set>
                                    <p:anim calcmode="lin" valueType="num">
                                      <p:cBhvr>
                                        <p:cTn id="39" dur="500" fill="hold"/>
                                        <p:tgtEl>
                                          <p:spTgt spid="151"/>
                                        </p:tgtEl>
                                        <p:attrNameLst>
                                          <p:attrName>ppt_w</p:attrName>
                                        </p:attrNameLst>
                                      </p:cBhvr>
                                      <p:tavLst>
                                        <p:tav tm="0">
                                          <p:val>
                                            <p:fltVal val="0"/>
                                          </p:val>
                                        </p:tav>
                                        <p:tav tm="100000">
                                          <p:val>
                                            <p:strVal val="#ppt_w"/>
                                          </p:val>
                                        </p:tav>
                                      </p:tavLst>
                                    </p:anim>
                                    <p:anim calcmode="lin" valueType="num">
                                      <p:cBhvr>
                                        <p:cTn id="40" dur="500" fill="hold"/>
                                        <p:tgtEl>
                                          <p:spTgt spid="151"/>
                                        </p:tgtEl>
                                        <p:attrNameLst>
                                          <p:attrName>ppt_h</p:attrName>
                                        </p:attrNameLst>
                                      </p:cBhvr>
                                      <p:tavLst>
                                        <p:tav tm="0">
                                          <p:val>
                                            <p:fltVal val="0"/>
                                          </p:val>
                                        </p:tav>
                                        <p:tav tm="100000">
                                          <p:val>
                                            <p:strVal val="#ppt_h"/>
                                          </p:val>
                                        </p:tav>
                                      </p:tavLst>
                                    </p:anim>
                                    <p:animEffect transition="in" filter="fade">
                                      <p:cBhvr>
                                        <p:cTn id="41" dur="500"/>
                                        <p:tgtEl>
                                          <p:spTgt spid="151"/>
                                        </p:tgtEl>
                                      </p:cBhvr>
                                    </p:animEffect>
                                  </p:childTnLst>
                                </p:cTn>
                              </p:par>
                            </p:childTnLst>
                          </p:cTn>
                        </p:par>
                        <p:par>
                          <p:cTn id="42" fill="hold">
                            <p:stCondLst>
                              <p:cond delay="4000"/>
                            </p:stCondLst>
                            <p:childTnLst>
                              <p:par>
                                <p:cTn id="43" presetID="53" presetClass="entr" presetSubtype="16" fill="hold" nodeType="afterEffect">
                                  <p:stCondLst>
                                    <p:cond delay="0"/>
                                  </p:stCondLst>
                                  <p:childTnLst>
                                    <p:set>
                                      <p:cBhvr>
                                        <p:cTn id="44" dur="1" fill="hold">
                                          <p:stCondLst>
                                            <p:cond delay="0"/>
                                          </p:stCondLst>
                                        </p:cTn>
                                        <p:tgtEl>
                                          <p:spTgt spid="4"/>
                                        </p:tgtEl>
                                        <p:attrNameLst>
                                          <p:attrName>style.visibility</p:attrName>
                                        </p:attrNameLst>
                                      </p:cBhvr>
                                      <p:to>
                                        <p:strVal val="visible"/>
                                      </p:to>
                                    </p:set>
                                    <p:anim calcmode="lin" valueType="num">
                                      <p:cBhvr>
                                        <p:cTn id="45" dur="500" fill="hold"/>
                                        <p:tgtEl>
                                          <p:spTgt spid="4"/>
                                        </p:tgtEl>
                                        <p:attrNameLst>
                                          <p:attrName>ppt_w</p:attrName>
                                        </p:attrNameLst>
                                      </p:cBhvr>
                                      <p:tavLst>
                                        <p:tav tm="0">
                                          <p:val>
                                            <p:fltVal val="0"/>
                                          </p:val>
                                        </p:tav>
                                        <p:tav tm="100000">
                                          <p:val>
                                            <p:strVal val="#ppt_w"/>
                                          </p:val>
                                        </p:tav>
                                      </p:tavLst>
                                    </p:anim>
                                    <p:anim calcmode="lin" valueType="num">
                                      <p:cBhvr>
                                        <p:cTn id="46" dur="500" fill="hold"/>
                                        <p:tgtEl>
                                          <p:spTgt spid="4"/>
                                        </p:tgtEl>
                                        <p:attrNameLst>
                                          <p:attrName>ppt_h</p:attrName>
                                        </p:attrNameLst>
                                      </p:cBhvr>
                                      <p:tavLst>
                                        <p:tav tm="0">
                                          <p:val>
                                            <p:fltVal val="0"/>
                                          </p:val>
                                        </p:tav>
                                        <p:tav tm="100000">
                                          <p:val>
                                            <p:strVal val="#ppt_h"/>
                                          </p:val>
                                        </p:tav>
                                      </p:tavLst>
                                    </p:anim>
                                    <p:animEffect transition="in" filter="fade">
                                      <p:cBhvr>
                                        <p:cTn id="47" dur="500"/>
                                        <p:tgtEl>
                                          <p:spTgt spid="4"/>
                                        </p:tgtEl>
                                      </p:cBhvr>
                                    </p:animEffect>
                                  </p:childTnLst>
                                </p:cTn>
                              </p:par>
                            </p:childTnLst>
                          </p:cTn>
                        </p:par>
                        <p:par>
                          <p:cTn id="48" fill="hold">
                            <p:stCondLst>
                              <p:cond delay="4500"/>
                            </p:stCondLst>
                            <p:childTnLst>
                              <p:par>
                                <p:cTn id="49" presetID="22" presetClass="entr" presetSubtype="8" fill="hold" nodeType="afterEffect">
                                  <p:stCondLst>
                                    <p:cond delay="0"/>
                                  </p:stCondLst>
                                  <p:childTnLst>
                                    <p:set>
                                      <p:cBhvr>
                                        <p:cTn id="50" dur="1" fill="hold">
                                          <p:stCondLst>
                                            <p:cond delay="0"/>
                                          </p:stCondLst>
                                        </p:cTn>
                                        <p:tgtEl>
                                          <p:spTgt spid="154"/>
                                        </p:tgtEl>
                                        <p:attrNameLst>
                                          <p:attrName>style.visibility</p:attrName>
                                        </p:attrNameLst>
                                      </p:cBhvr>
                                      <p:to>
                                        <p:strVal val="visible"/>
                                      </p:to>
                                    </p:set>
                                    <p:animEffect transition="in" filter="wipe(left)">
                                      <p:cBhvr>
                                        <p:cTn id="51" dur="750"/>
                                        <p:tgtEl>
                                          <p:spTgt spid="154"/>
                                        </p:tgtEl>
                                      </p:cBhvr>
                                    </p:animEffect>
                                  </p:childTnLst>
                                </p:cTn>
                              </p:par>
                            </p:childTnLst>
                          </p:cTn>
                        </p:par>
                        <p:par>
                          <p:cTn id="52" fill="hold">
                            <p:stCondLst>
                              <p:cond delay="5250"/>
                            </p:stCondLst>
                            <p:childTnLst>
                              <p:par>
                                <p:cTn id="53" presetID="53" presetClass="entr" presetSubtype="16" fill="hold" grpId="0" nodeType="afterEffect">
                                  <p:stCondLst>
                                    <p:cond delay="0"/>
                                  </p:stCondLst>
                                  <p:childTnLst>
                                    <p:set>
                                      <p:cBhvr>
                                        <p:cTn id="54" dur="1" fill="hold">
                                          <p:stCondLst>
                                            <p:cond delay="0"/>
                                          </p:stCondLst>
                                        </p:cTn>
                                        <p:tgtEl>
                                          <p:spTgt spid="157"/>
                                        </p:tgtEl>
                                        <p:attrNameLst>
                                          <p:attrName>style.visibility</p:attrName>
                                        </p:attrNameLst>
                                      </p:cBhvr>
                                      <p:to>
                                        <p:strVal val="visible"/>
                                      </p:to>
                                    </p:set>
                                    <p:anim calcmode="lin" valueType="num">
                                      <p:cBhvr>
                                        <p:cTn id="55" dur="500" fill="hold"/>
                                        <p:tgtEl>
                                          <p:spTgt spid="157"/>
                                        </p:tgtEl>
                                        <p:attrNameLst>
                                          <p:attrName>ppt_w</p:attrName>
                                        </p:attrNameLst>
                                      </p:cBhvr>
                                      <p:tavLst>
                                        <p:tav tm="0">
                                          <p:val>
                                            <p:fltVal val="0"/>
                                          </p:val>
                                        </p:tav>
                                        <p:tav tm="100000">
                                          <p:val>
                                            <p:strVal val="#ppt_w"/>
                                          </p:val>
                                        </p:tav>
                                      </p:tavLst>
                                    </p:anim>
                                    <p:anim calcmode="lin" valueType="num">
                                      <p:cBhvr>
                                        <p:cTn id="56" dur="500" fill="hold"/>
                                        <p:tgtEl>
                                          <p:spTgt spid="157"/>
                                        </p:tgtEl>
                                        <p:attrNameLst>
                                          <p:attrName>ppt_h</p:attrName>
                                        </p:attrNameLst>
                                      </p:cBhvr>
                                      <p:tavLst>
                                        <p:tav tm="0">
                                          <p:val>
                                            <p:fltVal val="0"/>
                                          </p:val>
                                        </p:tav>
                                        <p:tav tm="100000">
                                          <p:val>
                                            <p:strVal val="#ppt_h"/>
                                          </p:val>
                                        </p:tav>
                                      </p:tavLst>
                                    </p:anim>
                                    <p:animEffect transition="in" filter="fade">
                                      <p:cBhvr>
                                        <p:cTn id="57" dur="500"/>
                                        <p:tgtEl>
                                          <p:spTgt spid="157"/>
                                        </p:tgtEl>
                                      </p:cBhvr>
                                    </p:animEffect>
                                  </p:childTnLst>
                                </p:cTn>
                              </p:par>
                            </p:childTnLst>
                          </p:cTn>
                        </p:par>
                        <p:par>
                          <p:cTn id="58" fill="hold">
                            <p:stCondLst>
                              <p:cond delay="5750"/>
                            </p:stCondLst>
                            <p:childTnLst>
                              <p:par>
                                <p:cTn id="59" presetID="53" presetClass="entr" presetSubtype="16" fill="hold" nodeType="afterEffect">
                                  <p:stCondLst>
                                    <p:cond delay="0"/>
                                  </p:stCondLst>
                                  <p:childTnLst>
                                    <p:set>
                                      <p:cBhvr>
                                        <p:cTn id="60" dur="1" fill="hold">
                                          <p:stCondLst>
                                            <p:cond delay="0"/>
                                          </p:stCondLst>
                                        </p:cTn>
                                        <p:tgtEl>
                                          <p:spTgt spid="5"/>
                                        </p:tgtEl>
                                        <p:attrNameLst>
                                          <p:attrName>style.visibility</p:attrName>
                                        </p:attrNameLst>
                                      </p:cBhvr>
                                      <p:to>
                                        <p:strVal val="visible"/>
                                      </p:to>
                                    </p:set>
                                    <p:anim calcmode="lin" valueType="num">
                                      <p:cBhvr>
                                        <p:cTn id="61" dur="500" fill="hold"/>
                                        <p:tgtEl>
                                          <p:spTgt spid="5"/>
                                        </p:tgtEl>
                                        <p:attrNameLst>
                                          <p:attrName>ppt_w</p:attrName>
                                        </p:attrNameLst>
                                      </p:cBhvr>
                                      <p:tavLst>
                                        <p:tav tm="0">
                                          <p:val>
                                            <p:fltVal val="0"/>
                                          </p:val>
                                        </p:tav>
                                        <p:tav tm="100000">
                                          <p:val>
                                            <p:strVal val="#ppt_w"/>
                                          </p:val>
                                        </p:tav>
                                      </p:tavLst>
                                    </p:anim>
                                    <p:anim calcmode="lin" valueType="num">
                                      <p:cBhvr>
                                        <p:cTn id="62" dur="500" fill="hold"/>
                                        <p:tgtEl>
                                          <p:spTgt spid="5"/>
                                        </p:tgtEl>
                                        <p:attrNameLst>
                                          <p:attrName>ppt_h</p:attrName>
                                        </p:attrNameLst>
                                      </p:cBhvr>
                                      <p:tavLst>
                                        <p:tav tm="0">
                                          <p:val>
                                            <p:fltVal val="0"/>
                                          </p:val>
                                        </p:tav>
                                        <p:tav tm="100000">
                                          <p:val>
                                            <p:strVal val="#ppt_h"/>
                                          </p:val>
                                        </p:tav>
                                      </p:tavLst>
                                    </p:anim>
                                    <p:animEffect transition="in" filter="fade">
                                      <p:cBhvr>
                                        <p:cTn id="63" dur="500"/>
                                        <p:tgtEl>
                                          <p:spTgt spid="5"/>
                                        </p:tgtEl>
                                      </p:cBhvr>
                                    </p:animEffect>
                                  </p:childTnLst>
                                </p:cTn>
                              </p:par>
                            </p:childTnLst>
                          </p:cTn>
                        </p:par>
                        <p:par>
                          <p:cTn id="64" fill="hold">
                            <p:stCondLst>
                              <p:cond delay="6250"/>
                            </p:stCondLst>
                            <p:childTnLst>
                              <p:par>
                                <p:cTn id="65" presetID="22" presetClass="entr" presetSubtype="8" fill="hold" nodeType="afterEffect">
                                  <p:stCondLst>
                                    <p:cond delay="0"/>
                                  </p:stCondLst>
                                  <p:childTnLst>
                                    <p:set>
                                      <p:cBhvr>
                                        <p:cTn id="66" dur="1" fill="hold">
                                          <p:stCondLst>
                                            <p:cond delay="0"/>
                                          </p:stCondLst>
                                        </p:cTn>
                                        <p:tgtEl>
                                          <p:spTgt spid="160"/>
                                        </p:tgtEl>
                                        <p:attrNameLst>
                                          <p:attrName>style.visibility</p:attrName>
                                        </p:attrNameLst>
                                      </p:cBhvr>
                                      <p:to>
                                        <p:strVal val="visible"/>
                                      </p:to>
                                    </p:set>
                                    <p:animEffect transition="in" filter="wipe(left)">
                                      <p:cBhvr>
                                        <p:cTn id="67" dur="750"/>
                                        <p:tgtEl>
                                          <p:spTgt spid="160"/>
                                        </p:tgtEl>
                                      </p:cBhvr>
                                    </p:animEffect>
                                  </p:childTnLst>
                                </p:cTn>
                              </p:par>
                            </p:childTnLst>
                          </p:cTn>
                        </p:par>
                        <p:par>
                          <p:cTn id="68" fill="hold">
                            <p:stCondLst>
                              <p:cond delay="7000"/>
                            </p:stCondLst>
                            <p:childTnLst>
                              <p:par>
                                <p:cTn id="69" presetID="53" presetClass="entr" presetSubtype="16" fill="hold" grpId="0" nodeType="afterEffect" nodePh="1">
                                  <p:stCondLst>
                                    <p:cond delay="0"/>
                                  </p:stCondLst>
                                  <p:endCondLst>
                                    <p:cond evt="begin" delay="0">
                                      <p:tn val="69"/>
                                    </p:cond>
                                  </p:endCondLst>
                                  <p:childTnLst>
                                    <p:set>
                                      <p:cBhvr>
                                        <p:cTn id="70" dur="1" fill="hold">
                                          <p:stCondLst>
                                            <p:cond delay="0"/>
                                          </p:stCondLst>
                                        </p:cTn>
                                        <p:tgtEl>
                                          <p:spTgt spid="163"/>
                                        </p:tgtEl>
                                        <p:attrNameLst>
                                          <p:attrName>style.visibility</p:attrName>
                                        </p:attrNameLst>
                                      </p:cBhvr>
                                      <p:to>
                                        <p:strVal val="visible"/>
                                      </p:to>
                                    </p:set>
                                    <p:anim calcmode="lin" valueType="num">
                                      <p:cBhvr>
                                        <p:cTn id="71" dur="500" fill="hold"/>
                                        <p:tgtEl>
                                          <p:spTgt spid="163"/>
                                        </p:tgtEl>
                                        <p:attrNameLst>
                                          <p:attrName>ppt_w</p:attrName>
                                        </p:attrNameLst>
                                      </p:cBhvr>
                                      <p:tavLst>
                                        <p:tav tm="0">
                                          <p:val>
                                            <p:fltVal val="0"/>
                                          </p:val>
                                        </p:tav>
                                        <p:tav tm="100000">
                                          <p:val>
                                            <p:strVal val="#ppt_w"/>
                                          </p:val>
                                        </p:tav>
                                      </p:tavLst>
                                    </p:anim>
                                    <p:anim calcmode="lin" valueType="num">
                                      <p:cBhvr>
                                        <p:cTn id="72" dur="500" fill="hold"/>
                                        <p:tgtEl>
                                          <p:spTgt spid="163"/>
                                        </p:tgtEl>
                                        <p:attrNameLst>
                                          <p:attrName>ppt_h</p:attrName>
                                        </p:attrNameLst>
                                      </p:cBhvr>
                                      <p:tavLst>
                                        <p:tav tm="0">
                                          <p:val>
                                            <p:fltVal val="0"/>
                                          </p:val>
                                        </p:tav>
                                        <p:tav tm="100000">
                                          <p:val>
                                            <p:strVal val="#ppt_h"/>
                                          </p:val>
                                        </p:tav>
                                      </p:tavLst>
                                    </p:anim>
                                    <p:animEffect transition="in" filter="fade">
                                      <p:cBhvr>
                                        <p:cTn id="73" dur="500"/>
                                        <p:tgtEl>
                                          <p:spTgt spid="1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5" grpId="0"/>
      <p:bldP spid="151" grpId="0"/>
      <p:bldP spid="157" grpId="0"/>
      <p:bldP spid="163" grpId="0"/>
      <p:bldP spid="16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grpSp>
        <p:nvGrpSpPr>
          <p:cNvPr id="320" name="Shape 320"/>
          <p:cNvGrpSpPr/>
          <p:nvPr/>
        </p:nvGrpSpPr>
        <p:grpSpPr>
          <a:xfrm>
            <a:off x="6948264" y="2933806"/>
            <a:ext cx="2909722" cy="716356"/>
            <a:chOff x="952700" y="3415040"/>
            <a:chExt cx="1324653" cy="716356"/>
          </a:xfrm>
        </p:grpSpPr>
        <p:sp>
          <p:nvSpPr>
            <p:cNvPr id="321" name="Shape 321"/>
            <p:cNvSpPr txBox="1"/>
            <p:nvPr/>
          </p:nvSpPr>
          <p:spPr>
            <a:xfrm>
              <a:off x="952700" y="3669732"/>
              <a:ext cx="1324653" cy="461664"/>
            </a:xfrm>
            <a:prstGeom prst="rect">
              <a:avLst/>
            </a:prstGeom>
            <a:noFill/>
            <a:ln>
              <a:noFill/>
            </a:ln>
          </p:spPr>
          <p:txBody>
            <a:bodyPr lIns="91425" tIns="45700" rIns="91425" bIns="45700" anchor="t" anchorCtr="0">
              <a:noAutofit/>
            </a:bodyPr>
            <a:lstStyle/>
            <a:p>
              <a:pPr marL="0" marR="0" lvl="0" indent="0" rtl="0">
                <a:spcBef>
                  <a:spcPts val="0"/>
                </a:spcBef>
                <a:buSzPct val="25000"/>
                <a:buNone/>
              </a:pPr>
              <a:r>
                <a:rPr lang="en" sz="1200" dirty="0">
                  <a:solidFill>
                    <a:schemeClr val="dk1"/>
                  </a:solidFill>
                  <a:latin typeface="Arial"/>
                  <a:ea typeface="Arial"/>
                  <a:cs typeface="Arial"/>
                  <a:sym typeface="Arial"/>
                </a:rPr>
                <a:t>Reshape</a:t>
              </a:r>
              <a:r>
                <a:rPr lang="zh-CN" altLang="en" sz="1200" dirty="0">
                  <a:solidFill>
                    <a:schemeClr val="dk1"/>
                  </a:solidFill>
                  <a:latin typeface="Arial"/>
                  <a:ea typeface="Arial"/>
                  <a:cs typeface="Arial"/>
                  <a:sym typeface="Arial"/>
                </a:rPr>
                <a:t>输出</a:t>
              </a:r>
              <a:r>
                <a:rPr lang="zh-CN" altLang="en-US" sz="1200" dirty="0">
                  <a:solidFill>
                    <a:schemeClr val="dk1"/>
                  </a:solidFill>
                  <a:latin typeface="Arial"/>
                  <a:ea typeface="Arial"/>
                  <a:cs typeface="Arial"/>
                  <a:sym typeface="Arial"/>
                </a:rPr>
                <a:t>层</a:t>
              </a:r>
              <a:endParaRPr lang="en" sz="1200" dirty="0">
                <a:solidFill>
                  <a:schemeClr val="dk1"/>
                </a:solidFill>
                <a:latin typeface="Arial"/>
                <a:ea typeface="Arial"/>
                <a:cs typeface="Arial"/>
                <a:sym typeface="Arial"/>
              </a:endParaRPr>
            </a:p>
            <a:p>
              <a:pPr marL="0" marR="0" lvl="0" indent="0" rtl="0">
                <a:spcBef>
                  <a:spcPts val="0"/>
                </a:spcBef>
                <a:buSzPct val="25000"/>
                <a:buNone/>
              </a:pPr>
              <a:r>
                <a:rPr lang="en" sz="1200" dirty="0">
                  <a:solidFill>
                    <a:schemeClr val="dk1"/>
                  </a:solidFill>
                </a:rPr>
                <a:t>Permute</a:t>
              </a:r>
              <a:r>
                <a:rPr lang="zh-CN" altLang="en" sz="1200" dirty="0">
                  <a:solidFill>
                    <a:schemeClr val="dk1"/>
                  </a:solidFill>
                </a:rPr>
                <a:t>函数</a:t>
              </a:r>
              <a:r>
                <a:rPr lang="zh-CN" altLang="en-US" sz="1200" dirty="0">
                  <a:solidFill>
                    <a:schemeClr val="dk1"/>
                  </a:solidFill>
                </a:rPr>
                <a:t>重新排列</a:t>
              </a:r>
              <a:endParaRPr lang="en" sz="1200" dirty="0">
                <a:solidFill>
                  <a:schemeClr val="dk1"/>
                </a:solidFill>
                <a:latin typeface="Arial"/>
                <a:ea typeface="Arial"/>
                <a:cs typeface="Arial"/>
                <a:sym typeface="Arial"/>
              </a:endParaRPr>
            </a:p>
          </p:txBody>
        </p:sp>
        <p:sp>
          <p:nvSpPr>
            <p:cNvPr id="322" name="Shape 322"/>
            <p:cNvSpPr txBox="1"/>
            <p:nvPr/>
          </p:nvSpPr>
          <p:spPr>
            <a:xfrm>
              <a:off x="952700" y="3415040"/>
              <a:ext cx="1324653" cy="276998"/>
            </a:xfrm>
            <a:prstGeom prst="rect">
              <a:avLst/>
            </a:prstGeom>
            <a:noFill/>
            <a:ln>
              <a:noFill/>
            </a:ln>
          </p:spPr>
          <p:txBody>
            <a:bodyPr lIns="91425" tIns="45700" rIns="91425" bIns="45700" anchor="t" anchorCtr="0">
              <a:noAutofit/>
            </a:bodyPr>
            <a:lstStyle/>
            <a:p>
              <a:pPr marL="0" marR="0" lvl="0" indent="0" rtl="0">
                <a:spcBef>
                  <a:spcPts val="0"/>
                </a:spcBef>
                <a:buSzPct val="25000"/>
                <a:buNone/>
              </a:pPr>
              <a:r>
                <a:rPr lang="zh-CN" altLang="en" sz="1200" b="1" dirty="0">
                  <a:solidFill>
                    <a:schemeClr val="dk1"/>
                  </a:solidFill>
                  <a:latin typeface="Arial"/>
                  <a:ea typeface="Arial"/>
                  <a:cs typeface="Arial"/>
                  <a:sym typeface="Arial"/>
                </a:rPr>
                <a:t>第六层</a:t>
              </a:r>
              <a:endParaRPr lang="en" sz="1200" b="1" dirty="0">
                <a:solidFill>
                  <a:schemeClr val="dk1"/>
                </a:solidFill>
                <a:latin typeface="Arial"/>
                <a:ea typeface="Arial"/>
                <a:cs typeface="Arial"/>
                <a:sym typeface="Arial"/>
              </a:endParaRPr>
            </a:p>
          </p:txBody>
        </p:sp>
      </p:grpSp>
      <p:grpSp>
        <p:nvGrpSpPr>
          <p:cNvPr id="323" name="Shape 323"/>
          <p:cNvGrpSpPr/>
          <p:nvPr/>
        </p:nvGrpSpPr>
        <p:grpSpPr>
          <a:xfrm>
            <a:off x="6948264" y="1960632"/>
            <a:ext cx="2909722" cy="721822"/>
            <a:chOff x="952700" y="3409575"/>
            <a:chExt cx="1324653" cy="721822"/>
          </a:xfrm>
        </p:grpSpPr>
        <p:sp>
          <p:nvSpPr>
            <p:cNvPr id="324" name="Shape 324"/>
            <p:cNvSpPr txBox="1"/>
            <p:nvPr/>
          </p:nvSpPr>
          <p:spPr>
            <a:xfrm>
              <a:off x="952700" y="3669732"/>
              <a:ext cx="1324653" cy="461664"/>
            </a:xfrm>
            <a:prstGeom prst="rect">
              <a:avLst/>
            </a:prstGeom>
            <a:noFill/>
            <a:ln>
              <a:noFill/>
            </a:ln>
          </p:spPr>
          <p:txBody>
            <a:bodyPr lIns="91425" tIns="45700" rIns="91425" bIns="45700" anchor="t" anchorCtr="0">
              <a:noAutofit/>
            </a:bodyPr>
            <a:lstStyle/>
            <a:p>
              <a:pPr lvl="0">
                <a:buSzPct val="25000"/>
              </a:pPr>
              <a:r>
                <a:rPr lang="zh-CN" altLang="en" sz="1200" dirty="0">
                  <a:solidFill>
                    <a:schemeClr val="dk1"/>
                  </a:solidFill>
                  <a:latin typeface="Arial"/>
                  <a:ea typeface="Arial"/>
                  <a:cs typeface="Arial"/>
                  <a:sym typeface="Arial"/>
                </a:rPr>
                <a:t>上</a:t>
              </a:r>
              <a:r>
                <a:rPr lang="zh-CN" altLang="en-US" sz="1200" dirty="0">
                  <a:solidFill>
                    <a:schemeClr val="dk1"/>
                  </a:solidFill>
                </a:rPr>
                <a:t>采样， 合并，卷积；</a:t>
              </a:r>
              <a:endParaRPr lang="en-US" altLang="zh-CN" sz="1200" dirty="0">
                <a:solidFill>
                  <a:schemeClr val="dk1"/>
                </a:solidFill>
              </a:endParaRPr>
            </a:p>
            <a:p>
              <a:pPr lvl="0">
                <a:buSzPct val="25000"/>
              </a:pPr>
              <a:r>
                <a:rPr lang="zh-CN" altLang="en-US" sz="1200" dirty="0">
                  <a:solidFill>
                    <a:schemeClr val="dk1"/>
                  </a:solidFill>
                </a:rPr>
                <a:t>卷积核</a:t>
              </a:r>
              <a:r>
                <a:rPr lang="en-US" altLang="zh-CN" sz="1200" dirty="0">
                  <a:solidFill>
                    <a:schemeClr val="dk1"/>
                  </a:solidFill>
                </a:rPr>
                <a:t>3x3</a:t>
              </a:r>
              <a:r>
                <a:rPr lang="zh-CN" altLang="en-US" sz="1200" dirty="0">
                  <a:solidFill>
                    <a:schemeClr val="dk1"/>
                  </a:solidFill>
                </a:rPr>
                <a:t>；</a:t>
              </a:r>
              <a:r>
                <a:rPr lang="en-US" altLang="zh-CN" sz="1200" dirty="0">
                  <a:solidFill>
                    <a:schemeClr val="dk1"/>
                  </a:solidFill>
                </a:rPr>
                <a:t>Dropout</a:t>
              </a:r>
              <a:r>
                <a:rPr lang="zh-CN" altLang="en-US" sz="1200" dirty="0">
                  <a:solidFill>
                    <a:schemeClr val="dk1"/>
                  </a:solidFill>
                </a:rPr>
                <a:t>率 </a:t>
              </a:r>
              <a:r>
                <a:rPr lang="en-US" altLang="zh-CN" sz="1200" dirty="0">
                  <a:solidFill>
                    <a:schemeClr val="dk1"/>
                  </a:solidFill>
                </a:rPr>
                <a:t>20%</a:t>
              </a:r>
              <a:endParaRPr lang="en" sz="1200" dirty="0">
                <a:solidFill>
                  <a:schemeClr val="dk1"/>
                </a:solidFill>
                <a:latin typeface="Arial"/>
                <a:ea typeface="Arial"/>
                <a:cs typeface="Arial"/>
                <a:sym typeface="Arial"/>
              </a:endParaRPr>
            </a:p>
          </p:txBody>
        </p:sp>
        <p:sp>
          <p:nvSpPr>
            <p:cNvPr id="325" name="Shape 325"/>
            <p:cNvSpPr txBox="1"/>
            <p:nvPr/>
          </p:nvSpPr>
          <p:spPr>
            <a:xfrm>
              <a:off x="952700" y="3409575"/>
              <a:ext cx="1324653" cy="276998"/>
            </a:xfrm>
            <a:prstGeom prst="rect">
              <a:avLst/>
            </a:prstGeom>
            <a:noFill/>
            <a:ln>
              <a:noFill/>
            </a:ln>
          </p:spPr>
          <p:txBody>
            <a:bodyPr lIns="91425" tIns="45700" rIns="91425" bIns="45700" anchor="t" anchorCtr="0">
              <a:noAutofit/>
            </a:bodyPr>
            <a:lstStyle/>
            <a:p>
              <a:pPr marL="0" marR="0" lvl="0" indent="0" rtl="0">
                <a:spcBef>
                  <a:spcPts val="0"/>
                </a:spcBef>
                <a:buSzPct val="25000"/>
                <a:buNone/>
              </a:pPr>
              <a:r>
                <a:rPr lang="zh-CN" altLang="en" sz="1200" b="1" dirty="0">
                  <a:solidFill>
                    <a:schemeClr val="dk1"/>
                  </a:solidFill>
                  <a:latin typeface="Arial"/>
                  <a:ea typeface="Arial"/>
                  <a:cs typeface="Arial"/>
                  <a:sym typeface="Arial"/>
                </a:rPr>
                <a:t>第四层</a:t>
              </a:r>
              <a:endParaRPr lang="en" sz="1200" b="1" dirty="0">
                <a:solidFill>
                  <a:schemeClr val="dk1"/>
                </a:solidFill>
                <a:latin typeface="Arial"/>
                <a:ea typeface="Arial"/>
                <a:cs typeface="Arial"/>
                <a:sym typeface="Arial"/>
              </a:endParaRPr>
            </a:p>
          </p:txBody>
        </p:sp>
      </p:grpSp>
      <p:grpSp>
        <p:nvGrpSpPr>
          <p:cNvPr id="326" name="Shape 326"/>
          <p:cNvGrpSpPr/>
          <p:nvPr/>
        </p:nvGrpSpPr>
        <p:grpSpPr>
          <a:xfrm>
            <a:off x="4644008" y="1029189"/>
            <a:ext cx="2909722" cy="721821"/>
            <a:chOff x="952700" y="3409575"/>
            <a:chExt cx="1324653" cy="721821"/>
          </a:xfrm>
        </p:grpSpPr>
        <p:sp>
          <p:nvSpPr>
            <p:cNvPr id="327" name="Shape 327"/>
            <p:cNvSpPr txBox="1"/>
            <p:nvPr/>
          </p:nvSpPr>
          <p:spPr>
            <a:xfrm>
              <a:off x="952700" y="3669732"/>
              <a:ext cx="1324653" cy="461664"/>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zh-CN" altLang="en" sz="1200" dirty="0">
                  <a:solidFill>
                    <a:schemeClr val="dk1"/>
                  </a:solidFill>
                  <a:latin typeface="Arial"/>
                  <a:ea typeface="Arial"/>
                  <a:cs typeface="Arial"/>
                  <a:sym typeface="Arial"/>
                </a:rPr>
                <a:t>卷积层</a:t>
              </a:r>
              <a:r>
                <a:rPr lang="zh-CN" altLang="en-US" sz="1200" dirty="0">
                  <a:solidFill>
                    <a:schemeClr val="dk1"/>
                  </a:solidFill>
                  <a:latin typeface="Arial"/>
                  <a:ea typeface="Arial"/>
                  <a:cs typeface="Arial"/>
                  <a:sym typeface="Arial"/>
                </a:rPr>
                <a:t>，下采样；卷积核</a:t>
              </a:r>
              <a:r>
                <a:rPr lang="en-US" altLang="zh-CN" sz="1200" dirty="0">
                  <a:solidFill>
                    <a:schemeClr val="dk1"/>
                  </a:solidFill>
                  <a:latin typeface="Arial"/>
                  <a:ea typeface="Arial"/>
                  <a:cs typeface="Arial"/>
                  <a:sym typeface="Arial"/>
                </a:rPr>
                <a:t>3x3</a:t>
              </a:r>
              <a:r>
                <a:rPr lang="zh-CN" altLang="en-US" sz="1200" dirty="0">
                  <a:solidFill>
                    <a:schemeClr val="dk1"/>
                  </a:solidFill>
                  <a:latin typeface="Arial"/>
                  <a:ea typeface="Arial"/>
                  <a:cs typeface="Arial"/>
                  <a:sym typeface="Arial"/>
                </a:rPr>
                <a:t>；</a:t>
              </a:r>
              <a:endParaRPr lang="en-US" altLang="zh-CN" sz="1200" dirty="0">
                <a:solidFill>
                  <a:schemeClr val="dk1"/>
                </a:solidFill>
                <a:latin typeface="Arial"/>
                <a:ea typeface="Arial"/>
                <a:cs typeface="Arial"/>
                <a:sym typeface="Arial"/>
              </a:endParaRPr>
            </a:p>
            <a:p>
              <a:pPr marL="0" marR="0" lvl="0" indent="0" algn="l" rtl="0">
                <a:spcBef>
                  <a:spcPts val="0"/>
                </a:spcBef>
                <a:buSzPct val="25000"/>
                <a:buNone/>
              </a:pPr>
              <a:r>
                <a:rPr lang="zh-CN" altLang="en-US" sz="1200" dirty="0">
                  <a:solidFill>
                    <a:schemeClr val="dk1"/>
                  </a:solidFill>
                  <a:latin typeface="Arial"/>
                  <a:ea typeface="Arial"/>
                  <a:cs typeface="Arial"/>
                  <a:sym typeface="Arial"/>
                </a:rPr>
                <a:t>池化核 </a:t>
              </a:r>
              <a:r>
                <a:rPr lang="en-US" altLang="zh-CN" sz="1200" dirty="0">
                  <a:solidFill>
                    <a:schemeClr val="dk1"/>
                  </a:solidFill>
                  <a:latin typeface="Arial"/>
                  <a:ea typeface="Arial"/>
                  <a:cs typeface="Arial"/>
                  <a:sym typeface="Arial"/>
                </a:rPr>
                <a:t>2</a:t>
              </a:r>
              <a:r>
                <a:rPr lang="en-US" altLang="zh-CN" sz="1200" dirty="0">
                  <a:solidFill>
                    <a:schemeClr val="dk1"/>
                  </a:solidFill>
                </a:rPr>
                <a:t>x2</a:t>
              </a:r>
              <a:r>
                <a:rPr lang="zh-CN" altLang="en-US" sz="1200" dirty="0">
                  <a:solidFill>
                    <a:schemeClr val="dk1"/>
                  </a:solidFill>
                </a:rPr>
                <a:t>；</a:t>
              </a:r>
              <a:r>
                <a:rPr lang="en-US" altLang="zh-CN" sz="1200" dirty="0">
                  <a:solidFill>
                    <a:schemeClr val="dk1"/>
                  </a:solidFill>
                </a:rPr>
                <a:t>D</a:t>
              </a:r>
              <a:r>
                <a:rPr lang="en-US" altLang="zh-CN" sz="1200" dirty="0">
                  <a:solidFill>
                    <a:schemeClr val="dk1"/>
                  </a:solidFill>
                  <a:latin typeface="Arial"/>
                  <a:ea typeface="Arial"/>
                  <a:cs typeface="Arial"/>
                  <a:sym typeface="Arial"/>
                </a:rPr>
                <a:t>ropout</a:t>
              </a:r>
              <a:r>
                <a:rPr lang="zh-CN" altLang="en-US" sz="1200" dirty="0">
                  <a:solidFill>
                    <a:schemeClr val="dk1"/>
                  </a:solidFill>
                  <a:latin typeface="Arial"/>
                  <a:ea typeface="Arial"/>
                  <a:cs typeface="Arial"/>
                  <a:sym typeface="Arial"/>
                </a:rPr>
                <a:t>率 </a:t>
              </a:r>
              <a:r>
                <a:rPr lang="en-US" altLang="zh-CN" sz="1200" dirty="0">
                  <a:solidFill>
                    <a:schemeClr val="dk1"/>
                  </a:solidFill>
                  <a:latin typeface="Arial"/>
                  <a:ea typeface="Arial"/>
                  <a:cs typeface="Arial"/>
                  <a:sym typeface="Arial"/>
                </a:rPr>
                <a:t>20%</a:t>
              </a:r>
              <a:endParaRPr lang="en" sz="1200" dirty="0">
                <a:solidFill>
                  <a:schemeClr val="dk1"/>
                </a:solidFill>
                <a:latin typeface="Arial"/>
                <a:ea typeface="Arial"/>
                <a:cs typeface="Arial"/>
                <a:sym typeface="Arial"/>
              </a:endParaRPr>
            </a:p>
          </p:txBody>
        </p:sp>
        <p:sp>
          <p:nvSpPr>
            <p:cNvPr id="328" name="Shape 328"/>
            <p:cNvSpPr txBox="1"/>
            <p:nvPr/>
          </p:nvSpPr>
          <p:spPr>
            <a:xfrm>
              <a:off x="952700" y="3409575"/>
              <a:ext cx="1324653" cy="276998"/>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zh-CN" altLang="en" sz="1200" b="1" dirty="0">
                  <a:solidFill>
                    <a:schemeClr val="dk1"/>
                  </a:solidFill>
                  <a:latin typeface="Arial"/>
                  <a:ea typeface="Arial"/>
                  <a:cs typeface="Arial"/>
                  <a:sym typeface="Arial"/>
                </a:rPr>
                <a:t>第一层</a:t>
              </a:r>
              <a:endParaRPr lang="en" sz="1200" b="1" dirty="0">
                <a:solidFill>
                  <a:schemeClr val="dk1"/>
                </a:solidFill>
                <a:latin typeface="Arial"/>
                <a:ea typeface="Arial"/>
                <a:cs typeface="Arial"/>
                <a:sym typeface="Arial"/>
              </a:endParaRPr>
            </a:p>
          </p:txBody>
        </p:sp>
      </p:grpSp>
      <p:grpSp>
        <p:nvGrpSpPr>
          <p:cNvPr id="329" name="Shape 329"/>
          <p:cNvGrpSpPr/>
          <p:nvPr/>
        </p:nvGrpSpPr>
        <p:grpSpPr>
          <a:xfrm>
            <a:off x="4645475" y="2036803"/>
            <a:ext cx="2909722" cy="721821"/>
            <a:chOff x="952700" y="3409575"/>
            <a:chExt cx="1324653" cy="721821"/>
          </a:xfrm>
        </p:grpSpPr>
        <p:sp>
          <p:nvSpPr>
            <p:cNvPr id="330" name="Shape 330"/>
            <p:cNvSpPr txBox="1"/>
            <p:nvPr/>
          </p:nvSpPr>
          <p:spPr>
            <a:xfrm>
              <a:off x="952700" y="3669732"/>
              <a:ext cx="1324653" cy="461664"/>
            </a:xfrm>
            <a:prstGeom prst="rect">
              <a:avLst/>
            </a:prstGeom>
            <a:noFill/>
            <a:ln>
              <a:noFill/>
            </a:ln>
          </p:spPr>
          <p:txBody>
            <a:bodyPr lIns="91425" tIns="45700" rIns="91425" bIns="45700" anchor="t" anchorCtr="0">
              <a:noAutofit/>
            </a:bodyPr>
            <a:lstStyle/>
            <a:p>
              <a:pPr lvl="0">
                <a:buSzPct val="25000"/>
              </a:pPr>
              <a:r>
                <a:rPr lang="zh-CN" altLang="en" sz="1200" dirty="0">
                  <a:solidFill>
                    <a:schemeClr val="dk1"/>
                  </a:solidFill>
                </a:rPr>
                <a:t>卷积层</a:t>
              </a:r>
              <a:r>
                <a:rPr lang="zh-CN" altLang="en-US" sz="1200" dirty="0">
                  <a:solidFill>
                    <a:schemeClr val="dk1"/>
                  </a:solidFill>
                </a:rPr>
                <a:t>，下采样；卷积核</a:t>
              </a:r>
              <a:r>
                <a:rPr lang="en-US" altLang="zh-CN" sz="1200" dirty="0">
                  <a:solidFill>
                    <a:schemeClr val="dk1"/>
                  </a:solidFill>
                </a:rPr>
                <a:t>3x3</a:t>
              </a:r>
              <a:r>
                <a:rPr lang="zh-CN" altLang="en-US" sz="1200" dirty="0">
                  <a:solidFill>
                    <a:schemeClr val="dk1"/>
                  </a:solidFill>
                </a:rPr>
                <a:t>；</a:t>
              </a:r>
              <a:endParaRPr lang="en-US" altLang="zh-CN" sz="1200" dirty="0">
                <a:solidFill>
                  <a:schemeClr val="dk1"/>
                </a:solidFill>
              </a:endParaRPr>
            </a:p>
            <a:p>
              <a:pPr lvl="0">
                <a:buSzPct val="25000"/>
              </a:pPr>
              <a:r>
                <a:rPr lang="zh-CN" altLang="en-US" sz="1200" dirty="0">
                  <a:solidFill>
                    <a:schemeClr val="dk1"/>
                  </a:solidFill>
                </a:rPr>
                <a:t>池化核 </a:t>
              </a:r>
              <a:r>
                <a:rPr lang="en-US" altLang="zh-CN" sz="1200" dirty="0">
                  <a:solidFill>
                    <a:schemeClr val="dk1"/>
                  </a:solidFill>
                </a:rPr>
                <a:t>2x2</a:t>
              </a:r>
              <a:r>
                <a:rPr lang="zh-CN" altLang="en-US" sz="1200" dirty="0">
                  <a:solidFill>
                    <a:schemeClr val="dk1"/>
                  </a:solidFill>
                </a:rPr>
                <a:t>；</a:t>
              </a:r>
              <a:r>
                <a:rPr lang="en-US" altLang="zh-CN" sz="1200" dirty="0">
                  <a:solidFill>
                    <a:schemeClr val="dk1"/>
                  </a:solidFill>
                </a:rPr>
                <a:t>Dropout</a:t>
              </a:r>
              <a:r>
                <a:rPr lang="zh-CN" altLang="en-US" sz="1200" dirty="0">
                  <a:solidFill>
                    <a:schemeClr val="dk1"/>
                  </a:solidFill>
                </a:rPr>
                <a:t>率 </a:t>
              </a:r>
              <a:r>
                <a:rPr lang="en-US" altLang="zh-CN" sz="1200" dirty="0">
                  <a:solidFill>
                    <a:schemeClr val="dk1"/>
                  </a:solidFill>
                </a:rPr>
                <a:t>20%</a:t>
              </a:r>
              <a:endParaRPr lang="en" altLang="zh-CN" sz="1200" dirty="0">
                <a:solidFill>
                  <a:schemeClr val="dk1"/>
                </a:solidFill>
              </a:endParaRPr>
            </a:p>
          </p:txBody>
        </p:sp>
        <p:sp>
          <p:nvSpPr>
            <p:cNvPr id="331" name="Shape 331"/>
            <p:cNvSpPr txBox="1"/>
            <p:nvPr/>
          </p:nvSpPr>
          <p:spPr>
            <a:xfrm>
              <a:off x="952700" y="3409575"/>
              <a:ext cx="1324653" cy="276998"/>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zh-CN" altLang="en" sz="1200" b="1" dirty="0">
                  <a:solidFill>
                    <a:schemeClr val="dk1"/>
                  </a:solidFill>
                  <a:latin typeface="Arial"/>
                  <a:ea typeface="Arial"/>
                  <a:cs typeface="Arial"/>
                  <a:sym typeface="Arial"/>
                </a:rPr>
                <a:t>第二层</a:t>
              </a:r>
              <a:endParaRPr lang="en" sz="1200" b="1" dirty="0">
                <a:solidFill>
                  <a:schemeClr val="dk1"/>
                </a:solidFill>
                <a:latin typeface="Arial"/>
                <a:ea typeface="Arial"/>
                <a:cs typeface="Arial"/>
                <a:sym typeface="Arial"/>
              </a:endParaRPr>
            </a:p>
          </p:txBody>
        </p:sp>
      </p:grpSp>
      <p:grpSp>
        <p:nvGrpSpPr>
          <p:cNvPr id="332" name="Shape 332"/>
          <p:cNvGrpSpPr/>
          <p:nvPr/>
        </p:nvGrpSpPr>
        <p:grpSpPr>
          <a:xfrm>
            <a:off x="6948264" y="1013352"/>
            <a:ext cx="2909722" cy="721821"/>
            <a:chOff x="952700" y="3409575"/>
            <a:chExt cx="1324653" cy="721821"/>
          </a:xfrm>
        </p:grpSpPr>
        <p:sp>
          <p:nvSpPr>
            <p:cNvPr id="333" name="Shape 333"/>
            <p:cNvSpPr txBox="1"/>
            <p:nvPr/>
          </p:nvSpPr>
          <p:spPr>
            <a:xfrm>
              <a:off x="952700" y="3669732"/>
              <a:ext cx="1324653" cy="461664"/>
            </a:xfrm>
            <a:prstGeom prst="rect">
              <a:avLst/>
            </a:prstGeom>
            <a:noFill/>
            <a:ln>
              <a:noFill/>
            </a:ln>
          </p:spPr>
          <p:txBody>
            <a:bodyPr lIns="91425" tIns="45700" rIns="91425" bIns="45700" anchor="t" anchorCtr="0">
              <a:noAutofit/>
            </a:bodyPr>
            <a:lstStyle/>
            <a:p>
              <a:pPr lvl="0">
                <a:buSzPct val="25000"/>
              </a:pPr>
              <a:r>
                <a:rPr lang="zh-CN" altLang="en" sz="1200" dirty="0">
                  <a:solidFill>
                    <a:schemeClr val="dk1"/>
                  </a:solidFill>
                </a:rPr>
                <a:t>上</a:t>
              </a:r>
              <a:r>
                <a:rPr lang="zh-CN" altLang="en-US" sz="1200" dirty="0">
                  <a:solidFill>
                    <a:schemeClr val="dk1"/>
                  </a:solidFill>
                </a:rPr>
                <a:t>采样， 合并，卷积；</a:t>
              </a:r>
              <a:endParaRPr lang="en-US" altLang="zh-CN" sz="1200" dirty="0">
                <a:solidFill>
                  <a:schemeClr val="dk1"/>
                </a:solidFill>
              </a:endParaRPr>
            </a:p>
            <a:p>
              <a:pPr lvl="0">
                <a:buSzPct val="25000"/>
              </a:pPr>
              <a:r>
                <a:rPr lang="zh-CN" altLang="en-US" sz="1200" dirty="0">
                  <a:solidFill>
                    <a:schemeClr val="dk1"/>
                  </a:solidFill>
                </a:rPr>
                <a:t>卷积核</a:t>
              </a:r>
              <a:r>
                <a:rPr lang="en-US" altLang="zh-CN" sz="1200" dirty="0">
                  <a:solidFill>
                    <a:schemeClr val="dk1"/>
                  </a:solidFill>
                </a:rPr>
                <a:t>3x3</a:t>
              </a:r>
              <a:r>
                <a:rPr lang="zh-CN" altLang="en-US" sz="1200" dirty="0">
                  <a:solidFill>
                    <a:schemeClr val="dk1"/>
                  </a:solidFill>
                </a:rPr>
                <a:t>；</a:t>
              </a:r>
              <a:r>
                <a:rPr lang="en-US" altLang="zh-CN" sz="1200" dirty="0">
                  <a:solidFill>
                    <a:schemeClr val="dk1"/>
                  </a:solidFill>
                </a:rPr>
                <a:t>Dropout</a:t>
              </a:r>
              <a:r>
                <a:rPr lang="zh-CN" altLang="en-US" sz="1200" dirty="0">
                  <a:solidFill>
                    <a:schemeClr val="dk1"/>
                  </a:solidFill>
                </a:rPr>
                <a:t>率 </a:t>
              </a:r>
              <a:r>
                <a:rPr lang="en-US" altLang="zh-CN" sz="1200" dirty="0">
                  <a:solidFill>
                    <a:schemeClr val="dk1"/>
                  </a:solidFill>
                </a:rPr>
                <a:t>20%</a:t>
              </a:r>
              <a:endParaRPr lang="en" sz="1200" dirty="0">
                <a:solidFill>
                  <a:schemeClr val="dk1"/>
                </a:solidFill>
                <a:latin typeface="Arial"/>
                <a:ea typeface="Arial"/>
                <a:cs typeface="Arial"/>
                <a:sym typeface="Arial"/>
              </a:endParaRPr>
            </a:p>
          </p:txBody>
        </p:sp>
        <p:sp>
          <p:nvSpPr>
            <p:cNvPr id="334" name="Shape 334"/>
            <p:cNvSpPr txBox="1"/>
            <p:nvPr/>
          </p:nvSpPr>
          <p:spPr>
            <a:xfrm>
              <a:off x="952700" y="3409575"/>
              <a:ext cx="1324653" cy="276998"/>
            </a:xfrm>
            <a:prstGeom prst="rect">
              <a:avLst/>
            </a:prstGeom>
            <a:noFill/>
            <a:ln>
              <a:noFill/>
            </a:ln>
          </p:spPr>
          <p:txBody>
            <a:bodyPr lIns="91425" tIns="45700" rIns="91425" bIns="45700" anchor="t" anchorCtr="0">
              <a:noAutofit/>
            </a:bodyPr>
            <a:lstStyle/>
            <a:p>
              <a:pPr marL="0" marR="0" lvl="0" indent="0" rtl="0">
                <a:spcBef>
                  <a:spcPts val="0"/>
                </a:spcBef>
                <a:buSzPct val="25000"/>
                <a:buNone/>
              </a:pPr>
              <a:r>
                <a:rPr lang="zh-CN" altLang="en" sz="1200" b="1" dirty="0">
                  <a:solidFill>
                    <a:schemeClr val="dk1"/>
                  </a:solidFill>
                  <a:latin typeface="Arial"/>
                  <a:ea typeface="Arial"/>
                  <a:cs typeface="Arial"/>
                  <a:sym typeface="Arial"/>
                </a:rPr>
                <a:t>第五层</a:t>
              </a:r>
              <a:endParaRPr lang="en" sz="1200" b="1" dirty="0">
                <a:solidFill>
                  <a:schemeClr val="dk1"/>
                </a:solidFill>
                <a:latin typeface="Arial"/>
                <a:ea typeface="Arial"/>
                <a:cs typeface="Arial"/>
                <a:sym typeface="Arial"/>
              </a:endParaRPr>
            </a:p>
          </p:txBody>
        </p:sp>
      </p:grpSp>
      <p:grpSp>
        <p:nvGrpSpPr>
          <p:cNvPr id="335" name="Shape 335"/>
          <p:cNvGrpSpPr/>
          <p:nvPr/>
        </p:nvGrpSpPr>
        <p:grpSpPr>
          <a:xfrm>
            <a:off x="4641199" y="2942610"/>
            <a:ext cx="2942765" cy="753403"/>
            <a:chOff x="966804" y="3481090"/>
            <a:chExt cx="1339696" cy="753403"/>
          </a:xfrm>
        </p:grpSpPr>
        <p:sp>
          <p:nvSpPr>
            <p:cNvPr id="336" name="Shape 336"/>
            <p:cNvSpPr txBox="1"/>
            <p:nvPr/>
          </p:nvSpPr>
          <p:spPr>
            <a:xfrm>
              <a:off x="981847" y="3772829"/>
              <a:ext cx="1324653" cy="461664"/>
            </a:xfrm>
            <a:prstGeom prst="rect">
              <a:avLst/>
            </a:prstGeom>
            <a:noFill/>
            <a:ln>
              <a:noFill/>
            </a:ln>
          </p:spPr>
          <p:txBody>
            <a:bodyPr lIns="91425" tIns="45700" rIns="91425" bIns="45700" anchor="t" anchorCtr="0">
              <a:noAutofit/>
            </a:bodyPr>
            <a:lstStyle/>
            <a:p>
              <a:pPr lvl="0">
                <a:buSzPct val="25000"/>
              </a:pPr>
              <a:r>
                <a:rPr lang="zh-CN" altLang="en" sz="1200" dirty="0">
                  <a:solidFill>
                    <a:schemeClr val="dk1"/>
                  </a:solidFill>
                  <a:latin typeface="Arial"/>
                  <a:ea typeface="Arial"/>
                  <a:cs typeface="Arial"/>
                  <a:sym typeface="Arial"/>
                </a:rPr>
                <a:t>卷积层</a:t>
              </a:r>
              <a:r>
                <a:rPr lang="zh-CN" altLang="en-US" sz="1200" dirty="0">
                  <a:solidFill>
                    <a:schemeClr val="dk1"/>
                  </a:solidFill>
                  <a:latin typeface="Arial"/>
                  <a:ea typeface="Arial"/>
                  <a:cs typeface="Arial"/>
                  <a:sym typeface="Arial"/>
                </a:rPr>
                <a:t>，</a:t>
              </a:r>
              <a:r>
                <a:rPr lang="zh-CN" altLang="en-US" sz="1200" dirty="0">
                  <a:solidFill>
                    <a:schemeClr val="dk1"/>
                  </a:solidFill>
                </a:rPr>
                <a:t>卷积核</a:t>
              </a:r>
              <a:r>
                <a:rPr lang="en-US" altLang="zh-CN" sz="1200" dirty="0">
                  <a:solidFill>
                    <a:schemeClr val="dk1"/>
                  </a:solidFill>
                </a:rPr>
                <a:t>3x3</a:t>
              </a:r>
              <a:r>
                <a:rPr lang="zh-CN" altLang="en-US" sz="1200" dirty="0">
                  <a:solidFill>
                    <a:schemeClr val="dk1"/>
                  </a:solidFill>
                </a:rPr>
                <a:t>，</a:t>
              </a:r>
              <a:r>
                <a:rPr lang="en-US" altLang="zh-CN" sz="1200" dirty="0">
                  <a:solidFill>
                    <a:schemeClr val="dk1"/>
                  </a:solidFill>
                </a:rPr>
                <a:t> </a:t>
              </a:r>
            </a:p>
            <a:p>
              <a:pPr lvl="0">
                <a:buSzPct val="25000"/>
              </a:pPr>
              <a:r>
                <a:rPr lang="en-US" altLang="zh-CN" sz="1200" dirty="0">
                  <a:solidFill>
                    <a:schemeClr val="dk1"/>
                  </a:solidFill>
                </a:rPr>
                <a:t>Dropout</a:t>
              </a:r>
              <a:r>
                <a:rPr lang="zh-CN" altLang="en-US" sz="1200" dirty="0">
                  <a:solidFill>
                    <a:schemeClr val="dk1"/>
                  </a:solidFill>
                </a:rPr>
                <a:t>率 </a:t>
              </a:r>
              <a:r>
                <a:rPr lang="en-US" altLang="zh-CN" sz="1200" dirty="0">
                  <a:solidFill>
                    <a:schemeClr val="dk1"/>
                  </a:solidFill>
                </a:rPr>
                <a:t>20%</a:t>
              </a:r>
              <a:endParaRPr lang="en" sz="1200" dirty="0">
                <a:solidFill>
                  <a:schemeClr val="dk1"/>
                </a:solidFill>
                <a:latin typeface="Arial"/>
                <a:ea typeface="Arial"/>
                <a:cs typeface="Arial"/>
                <a:sym typeface="Arial"/>
              </a:endParaRPr>
            </a:p>
          </p:txBody>
        </p:sp>
        <p:sp>
          <p:nvSpPr>
            <p:cNvPr id="337" name="Shape 337"/>
            <p:cNvSpPr txBox="1"/>
            <p:nvPr/>
          </p:nvSpPr>
          <p:spPr>
            <a:xfrm>
              <a:off x="966804" y="3481090"/>
              <a:ext cx="1324653" cy="276998"/>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zh-CN" altLang="en" sz="1200" b="1" dirty="0">
                  <a:solidFill>
                    <a:schemeClr val="dk1"/>
                  </a:solidFill>
                  <a:latin typeface="Arial"/>
                  <a:ea typeface="Arial"/>
                  <a:cs typeface="Arial"/>
                  <a:sym typeface="Arial"/>
                </a:rPr>
                <a:t>第三层</a:t>
              </a:r>
              <a:endParaRPr lang="en" sz="1200" b="1" dirty="0">
                <a:solidFill>
                  <a:schemeClr val="dk1"/>
                </a:solidFill>
                <a:latin typeface="Arial"/>
                <a:ea typeface="Arial"/>
                <a:cs typeface="Arial"/>
                <a:sym typeface="Arial"/>
              </a:endParaRPr>
            </a:p>
          </p:txBody>
        </p:sp>
      </p:grpSp>
      <p:sp>
        <p:nvSpPr>
          <p:cNvPr id="344" name="Shape 344"/>
          <p:cNvSpPr txBox="1">
            <a:spLocks noGrp="1"/>
          </p:cNvSpPr>
          <p:nvPr>
            <p:ph type="title"/>
          </p:nvPr>
        </p:nvSpPr>
        <p:spPr>
          <a:xfrm>
            <a:off x="128999" y="0"/>
            <a:ext cx="4048215" cy="594900"/>
          </a:xfrm>
          <a:prstGeom prst="rect">
            <a:avLst/>
          </a:prstGeom>
        </p:spPr>
        <p:txBody>
          <a:bodyPr lIns="91425" tIns="91425" rIns="91425" bIns="91425" anchor="ctr" anchorCtr="0">
            <a:noAutofit/>
          </a:bodyPr>
          <a:lstStyle/>
          <a:p>
            <a:pPr lvl="0" rtl="0">
              <a:spcBef>
                <a:spcPts val="0"/>
              </a:spcBef>
              <a:buClr>
                <a:srgbClr val="477DC7"/>
              </a:buClr>
              <a:buSzPct val="25000"/>
              <a:buFont typeface="Arial"/>
              <a:buNone/>
            </a:pPr>
            <a:r>
              <a:rPr lang="zh-CN" altLang="en-US" sz="4000" dirty="0">
                <a:solidFill>
                  <a:srgbClr val="477DC7"/>
                </a:solidFill>
              </a:rPr>
              <a:t>网络结构</a:t>
            </a:r>
            <a:endParaRPr lang="en" sz="4000" dirty="0">
              <a:solidFill>
                <a:srgbClr val="477DC7"/>
              </a:solidFill>
            </a:endParaRPr>
          </a:p>
        </p:txBody>
      </p:sp>
      <p:pic>
        <p:nvPicPr>
          <p:cNvPr id="52" name="officeArt object" descr="model-2.png">
            <a:extLst>
              <a:ext uri="{FF2B5EF4-FFF2-40B4-BE49-F238E27FC236}">
                <a16:creationId xmlns:a16="http://schemas.microsoft.com/office/drawing/2014/main" id="{51DD70B2-530C-1546-892A-EF4BD17B3618}"/>
              </a:ext>
            </a:extLst>
          </p:cNvPr>
          <p:cNvPicPr/>
          <p:nvPr/>
        </p:nvPicPr>
        <p:blipFill>
          <a:blip r:embed="rId3">
            <a:extLst/>
          </a:blip>
          <a:stretch>
            <a:fillRect/>
          </a:stretch>
        </p:blipFill>
        <p:spPr>
          <a:xfrm>
            <a:off x="94500" y="775637"/>
            <a:ext cx="4405492" cy="4028361"/>
          </a:xfrm>
          <a:prstGeom prst="rect">
            <a:avLst/>
          </a:prstGeom>
          <a:ln w="12700" cap="flat">
            <a:noFill/>
            <a:miter lim="400000"/>
          </a:ln>
          <a:effectLst/>
        </p:spPr>
      </p:pic>
    </p:spTree>
    <p:extLst>
      <p:ext uri="{BB962C8B-B14F-4D97-AF65-F5344CB8AC3E}">
        <p14:creationId xmlns:p14="http://schemas.microsoft.com/office/powerpoint/2010/main" val="111046121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344"/>
                                        </p:tgtEl>
                                        <p:attrNameLst>
                                          <p:attrName>style.visibility</p:attrName>
                                        </p:attrNameLst>
                                      </p:cBhvr>
                                      <p:to>
                                        <p:strVal val="visible"/>
                                      </p:to>
                                    </p:set>
                                    <p:anim calcmode="lin" valueType="num">
                                      <p:cBhvr>
                                        <p:cTn id="7" dur="500" fill="hold"/>
                                        <p:tgtEl>
                                          <p:spTgt spid="344"/>
                                        </p:tgtEl>
                                        <p:attrNameLst>
                                          <p:attrName>ppt_w</p:attrName>
                                        </p:attrNameLst>
                                      </p:cBhvr>
                                      <p:tavLst>
                                        <p:tav tm="0">
                                          <p:val>
                                            <p:fltVal val="0"/>
                                          </p:val>
                                        </p:tav>
                                        <p:tav tm="100000">
                                          <p:val>
                                            <p:strVal val="#ppt_w"/>
                                          </p:val>
                                        </p:tav>
                                      </p:tavLst>
                                    </p:anim>
                                    <p:anim calcmode="lin" valueType="num">
                                      <p:cBhvr>
                                        <p:cTn id="8" dur="500" fill="hold"/>
                                        <p:tgtEl>
                                          <p:spTgt spid="344"/>
                                        </p:tgtEl>
                                        <p:attrNameLst>
                                          <p:attrName>ppt_h</p:attrName>
                                        </p:attrNameLst>
                                      </p:cBhvr>
                                      <p:tavLst>
                                        <p:tav tm="0">
                                          <p:val>
                                            <p:fltVal val="0"/>
                                          </p:val>
                                        </p:tav>
                                        <p:tav tm="100000">
                                          <p:val>
                                            <p:strVal val="#ppt_h"/>
                                          </p:val>
                                        </p:tav>
                                      </p:tavLst>
                                    </p:anim>
                                    <p:animEffect transition="in" filter="fade">
                                      <p:cBhvr>
                                        <p:cTn id="9" dur="500"/>
                                        <p:tgtEl>
                                          <p:spTgt spid="344"/>
                                        </p:tgtEl>
                                      </p:cBhvr>
                                    </p:animEffect>
                                  </p:childTnLst>
                                </p:cTn>
                              </p:par>
                            </p:childTnLst>
                          </p:cTn>
                        </p:par>
                        <p:par>
                          <p:cTn id="10" fill="hold">
                            <p:stCondLst>
                              <p:cond delay="500"/>
                            </p:stCondLst>
                            <p:childTnLst>
                              <p:par>
                                <p:cTn id="11" presetID="22" presetClass="entr" presetSubtype="1" fill="hold" nodeType="afterEffect">
                                  <p:stCondLst>
                                    <p:cond delay="0"/>
                                  </p:stCondLst>
                                  <p:childTnLst>
                                    <p:set>
                                      <p:cBhvr>
                                        <p:cTn id="12" dur="1" fill="hold">
                                          <p:stCondLst>
                                            <p:cond delay="0"/>
                                          </p:stCondLst>
                                        </p:cTn>
                                        <p:tgtEl>
                                          <p:spTgt spid="323"/>
                                        </p:tgtEl>
                                        <p:attrNameLst>
                                          <p:attrName>style.visibility</p:attrName>
                                        </p:attrNameLst>
                                      </p:cBhvr>
                                      <p:to>
                                        <p:strVal val="visible"/>
                                      </p:to>
                                    </p:set>
                                    <p:animEffect transition="in" filter="wipe(up)">
                                      <p:cBhvr>
                                        <p:cTn id="13" dur="750"/>
                                        <p:tgtEl>
                                          <p:spTgt spid="323"/>
                                        </p:tgtEl>
                                      </p:cBhvr>
                                    </p:animEffect>
                                  </p:childTnLst>
                                </p:cTn>
                              </p:par>
                              <p:par>
                                <p:cTn id="14" presetID="22" presetClass="entr" presetSubtype="1" fill="hold" nodeType="withEffect">
                                  <p:stCondLst>
                                    <p:cond delay="0"/>
                                  </p:stCondLst>
                                  <p:childTnLst>
                                    <p:set>
                                      <p:cBhvr>
                                        <p:cTn id="15" dur="1" fill="hold">
                                          <p:stCondLst>
                                            <p:cond delay="0"/>
                                          </p:stCondLst>
                                        </p:cTn>
                                        <p:tgtEl>
                                          <p:spTgt spid="332"/>
                                        </p:tgtEl>
                                        <p:attrNameLst>
                                          <p:attrName>style.visibility</p:attrName>
                                        </p:attrNameLst>
                                      </p:cBhvr>
                                      <p:to>
                                        <p:strVal val="visible"/>
                                      </p:to>
                                    </p:set>
                                    <p:animEffect transition="in" filter="wipe(up)">
                                      <p:cBhvr>
                                        <p:cTn id="16" dur="750"/>
                                        <p:tgtEl>
                                          <p:spTgt spid="332"/>
                                        </p:tgtEl>
                                      </p:cBhvr>
                                    </p:animEffect>
                                  </p:childTnLst>
                                </p:cTn>
                              </p:par>
                              <p:par>
                                <p:cTn id="17" presetID="22" presetClass="entr" presetSubtype="1" fill="hold" nodeType="withEffect">
                                  <p:stCondLst>
                                    <p:cond delay="0"/>
                                  </p:stCondLst>
                                  <p:childTnLst>
                                    <p:set>
                                      <p:cBhvr>
                                        <p:cTn id="18" dur="1" fill="hold">
                                          <p:stCondLst>
                                            <p:cond delay="0"/>
                                          </p:stCondLst>
                                        </p:cTn>
                                        <p:tgtEl>
                                          <p:spTgt spid="320"/>
                                        </p:tgtEl>
                                        <p:attrNameLst>
                                          <p:attrName>style.visibility</p:attrName>
                                        </p:attrNameLst>
                                      </p:cBhvr>
                                      <p:to>
                                        <p:strVal val="visible"/>
                                      </p:to>
                                    </p:set>
                                    <p:animEffect transition="in" filter="wipe(up)">
                                      <p:cBhvr>
                                        <p:cTn id="19" dur="750"/>
                                        <p:tgtEl>
                                          <p:spTgt spid="320"/>
                                        </p:tgtEl>
                                      </p:cBhvr>
                                    </p:animEffect>
                                  </p:childTnLst>
                                </p:cTn>
                              </p:par>
                              <p:par>
                                <p:cTn id="20" presetID="22" presetClass="entr" presetSubtype="4" fill="hold" nodeType="withEffect">
                                  <p:stCondLst>
                                    <p:cond delay="0"/>
                                  </p:stCondLst>
                                  <p:childTnLst>
                                    <p:set>
                                      <p:cBhvr>
                                        <p:cTn id="21" dur="1" fill="hold">
                                          <p:stCondLst>
                                            <p:cond delay="0"/>
                                          </p:stCondLst>
                                        </p:cTn>
                                        <p:tgtEl>
                                          <p:spTgt spid="326"/>
                                        </p:tgtEl>
                                        <p:attrNameLst>
                                          <p:attrName>style.visibility</p:attrName>
                                        </p:attrNameLst>
                                      </p:cBhvr>
                                      <p:to>
                                        <p:strVal val="visible"/>
                                      </p:to>
                                    </p:set>
                                    <p:animEffect transition="in" filter="wipe(down)">
                                      <p:cBhvr>
                                        <p:cTn id="22" dur="750"/>
                                        <p:tgtEl>
                                          <p:spTgt spid="326"/>
                                        </p:tgtEl>
                                      </p:cBhvr>
                                    </p:animEffect>
                                  </p:childTnLst>
                                </p:cTn>
                              </p:par>
                              <p:par>
                                <p:cTn id="23" presetID="22" presetClass="entr" presetSubtype="4" fill="hold" nodeType="withEffect">
                                  <p:stCondLst>
                                    <p:cond delay="0"/>
                                  </p:stCondLst>
                                  <p:childTnLst>
                                    <p:set>
                                      <p:cBhvr>
                                        <p:cTn id="24" dur="1" fill="hold">
                                          <p:stCondLst>
                                            <p:cond delay="0"/>
                                          </p:stCondLst>
                                        </p:cTn>
                                        <p:tgtEl>
                                          <p:spTgt spid="335"/>
                                        </p:tgtEl>
                                        <p:attrNameLst>
                                          <p:attrName>style.visibility</p:attrName>
                                        </p:attrNameLst>
                                      </p:cBhvr>
                                      <p:to>
                                        <p:strVal val="visible"/>
                                      </p:to>
                                    </p:set>
                                    <p:animEffect transition="in" filter="wipe(down)">
                                      <p:cBhvr>
                                        <p:cTn id="25" dur="750"/>
                                        <p:tgtEl>
                                          <p:spTgt spid="335"/>
                                        </p:tgtEl>
                                      </p:cBhvr>
                                    </p:animEffect>
                                  </p:childTnLst>
                                </p:cTn>
                              </p:par>
                              <p:par>
                                <p:cTn id="26" presetID="22" presetClass="entr" presetSubtype="4" fill="hold" nodeType="withEffect">
                                  <p:stCondLst>
                                    <p:cond delay="0"/>
                                  </p:stCondLst>
                                  <p:childTnLst>
                                    <p:set>
                                      <p:cBhvr>
                                        <p:cTn id="27" dur="1" fill="hold">
                                          <p:stCondLst>
                                            <p:cond delay="0"/>
                                          </p:stCondLst>
                                        </p:cTn>
                                        <p:tgtEl>
                                          <p:spTgt spid="329"/>
                                        </p:tgtEl>
                                        <p:attrNameLst>
                                          <p:attrName>style.visibility</p:attrName>
                                        </p:attrNameLst>
                                      </p:cBhvr>
                                      <p:to>
                                        <p:strVal val="visible"/>
                                      </p:to>
                                    </p:set>
                                    <p:animEffect transition="in" filter="wipe(down)">
                                      <p:cBhvr>
                                        <p:cTn id="28" dur="750"/>
                                        <p:tgtEl>
                                          <p:spTgt spid="3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pic>
        <p:nvPicPr>
          <p:cNvPr id="280" name="Shape 280"/>
          <p:cNvPicPr preferRelativeResize="0">
            <a:picLocks noGrp="1"/>
          </p:cNvPicPr>
          <p:nvPr>
            <p:ph type="pic" idx="2"/>
          </p:nvPr>
        </p:nvPicPr>
        <p:blipFill rotWithShape="1">
          <a:blip r:embed="rId3">
            <a:alphaModFix/>
          </a:blip>
          <a:srcRect t="7812" b="7811"/>
          <a:stretch/>
        </p:blipFill>
        <p:spPr>
          <a:xfrm>
            <a:off x="0" y="0"/>
            <a:ext cx="9144000" cy="5143500"/>
          </a:xfrm>
          <a:prstGeom prst="rect">
            <a:avLst/>
          </a:prstGeom>
          <a:solidFill>
            <a:srgbClr val="F2F2F2"/>
          </a:solidFill>
          <a:ln>
            <a:noFill/>
          </a:ln>
        </p:spPr>
      </p:pic>
      <p:sp>
        <p:nvSpPr>
          <p:cNvPr id="281" name="Shape 281"/>
          <p:cNvSpPr/>
          <p:nvPr/>
        </p:nvSpPr>
        <p:spPr>
          <a:xfrm>
            <a:off x="0" y="4011910"/>
            <a:ext cx="9144000" cy="936103"/>
          </a:xfrm>
          <a:prstGeom prst="rect">
            <a:avLst/>
          </a:prstGeom>
          <a:solidFill>
            <a:srgbClr val="47A3DE">
              <a:alpha val="84705"/>
            </a:srgbClr>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282" name="Shape 282"/>
          <p:cNvSpPr txBox="1"/>
          <p:nvPr/>
        </p:nvSpPr>
        <p:spPr>
          <a:xfrm>
            <a:off x="514047" y="4191966"/>
            <a:ext cx="4536600" cy="576000"/>
          </a:xfrm>
          <a:prstGeom prst="rect">
            <a:avLst/>
          </a:prstGeom>
          <a:noFill/>
          <a:ln>
            <a:noFill/>
          </a:ln>
        </p:spPr>
        <p:txBody>
          <a:bodyPr lIns="91425" tIns="45700" rIns="91425" bIns="45700" anchor="ctr" anchorCtr="0">
            <a:noAutofit/>
          </a:bodyPr>
          <a:lstStyle/>
          <a:p>
            <a:pPr marL="0" marR="0" lvl="0" indent="0" algn="l" rtl="0">
              <a:spcBef>
                <a:spcPts val="0"/>
              </a:spcBef>
              <a:buClr>
                <a:schemeClr val="lt1"/>
              </a:buClr>
              <a:buSzPct val="25000"/>
              <a:buFont typeface="Arial"/>
              <a:buNone/>
            </a:pPr>
            <a:r>
              <a:rPr lang="zh-CN" altLang="en-US" sz="3200" b="1" dirty="0">
                <a:solidFill>
                  <a:schemeClr val="lt1"/>
                </a:solidFill>
              </a:rPr>
              <a:t>成果展示</a:t>
            </a:r>
            <a:endParaRPr lang="en" sz="3200" b="1" dirty="0">
              <a:solidFill>
                <a:schemeClr val="lt1"/>
              </a:solidFill>
              <a:latin typeface="Arial"/>
              <a:ea typeface="Arial"/>
              <a:cs typeface="Arial"/>
              <a:sym typeface="Arial"/>
            </a:endParaRPr>
          </a:p>
        </p:txBody>
      </p:sp>
      <p:grpSp>
        <p:nvGrpSpPr>
          <p:cNvPr id="286" name="Shape 286"/>
          <p:cNvGrpSpPr/>
          <p:nvPr/>
        </p:nvGrpSpPr>
        <p:grpSpPr>
          <a:xfrm>
            <a:off x="5849446" y="640906"/>
            <a:ext cx="2570346" cy="603978"/>
            <a:chOff x="703694" y="3448215"/>
            <a:chExt cx="2200062" cy="603978"/>
          </a:xfrm>
        </p:grpSpPr>
        <p:sp>
          <p:nvSpPr>
            <p:cNvPr id="287" name="Shape 287"/>
            <p:cNvSpPr txBox="1"/>
            <p:nvPr/>
          </p:nvSpPr>
          <p:spPr>
            <a:xfrm>
              <a:off x="703694" y="3590529"/>
              <a:ext cx="2059657" cy="461664"/>
            </a:xfrm>
            <a:prstGeom prst="rect">
              <a:avLst/>
            </a:prstGeom>
            <a:noFill/>
            <a:ln>
              <a:noFill/>
            </a:ln>
          </p:spPr>
          <p:txBody>
            <a:bodyPr lIns="91425" tIns="45700" rIns="91425" bIns="45700" anchor="t" anchorCtr="0">
              <a:noAutofit/>
            </a:bodyPr>
            <a:lstStyle/>
            <a:p>
              <a:pPr lvl="0">
                <a:buSzPct val="25000"/>
              </a:pPr>
              <a:endParaRPr lang="en" sz="1200" dirty="0">
                <a:solidFill>
                  <a:schemeClr val="dk1"/>
                </a:solidFill>
                <a:latin typeface="Arial"/>
                <a:ea typeface="Arial"/>
                <a:cs typeface="Arial"/>
                <a:sym typeface="Arial"/>
              </a:endParaRPr>
            </a:p>
          </p:txBody>
        </p:sp>
        <p:sp>
          <p:nvSpPr>
            <p:cNvPr id="288" name="Shape 288"/>
            <p:cNvSpPr txBox="1"/>
            <p:nvPr/>
          </p:nvSpPr>
          <p:spPr>
            <a:xfrm>
              <a:off x="844099" y="3448215"/>
              <a:ext cx="2059657" cy="276998"/>
            </a:xfrm>
            <a:prstGeom prst="rect">
              <a:avLst/>
            </a:prstGeom>
            <a:noFill/>
            <a:ln>
              <a:noFill/>
            </a:ln>
          </p:spPr>
          <p:txBody>
            <a:bodyPr lIns="91425" tIns="45700" rIns="91425" bIns="45700" anchor="t" anchorCtr="0">
              <a:noAutofit/>
            </a:bodyPr>
            <a:lstStyle/>
            <a:p>
              <a:pPr lvl="0">
                <a:buSzPct val="25000"/>
              </a:pPr>
              <a:r>
                <a:rPr lang="zh-CN" altLang="en" sz="1800" b="1" dirty="0">
                  <a:solidFill>
                    <a:schemeClr val="dk1"/>
                  </a:solidFill>
                  <a:latin typeface="Arial"/>
                  <a:ea typeface="Arial"/>
                  <a:cs typeface="Arial"/>
                  <a:sym typeface="Arial"/>
                </a:rPr>
                <a:t>数据</a:t>
              </a:r>
              <a:r>
                <a:rPr lang="zh-CN" altLang="en-US" sz="1800" b="1" dirty="0">
                  <a:solidFill>
                    <a:schemeClr val="dk1"/>
                  </a:solidFill>
                </a:rPr>
                <a:t>成果展示</a:t>
              </a:r>
              <a:endParaRPr lang="en" sz="1800" b="1" dirty="0">
                <a:solidFill>
                  <a:schemeClr val="dk1"/>
                </a:solidFill>
                <a:latin typeface="Arial"/>
                <a:ea typeface="Arial"/>
                <a:cs typeface="Arial"/>
                <a:sym typeface="Arial"/>
              </a:endParaRPr>
            </a:p>
          </p:txBody>
        </p:sp>
      </p:grpSp>
      <p:grpSp>
        <p:nvGrpSpPr>
          <p:cNvPr id="289" name="Shape 289"/>
          <p:cNvGrpSpPr/>
          <p:nvPr/>
        </p:nvGrpSpPr>
        <p:grpSpPr>
          <a:xfrm>
            <a:off x="5966210" y="1516518"/>
            <a:ext cx="2397682" cy="593311"/>
            <a:chOff x="803639" y="3448215"/>
            <a:chExt cx="2059658" cy="593311"/>
          </a:xfrm>
        </p:grpSpPr>
        <p:sp>
          <p:nvSpPr>
            <p:cNvPr id="290" name="Shape 290"/>
            <p:cNvSpPr txBox="1"/>
            <p:nvPr/>
          </p:nvSpPr>
          <p:spPr>
            <a:xfrm>
              <a:off x="803639" y="3579862"/>
              <a:ext cx="2059657" cy="461664"/>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lang="en" sz="1200" dirty="0">
                <a:solidFill>
                  <a:schemeClr val="dk1"/>
                </a:solidFill>
                <a:latin typeface="Arial"/>
                <a:ea typeface="Arial"/>
                <a:cs typeface="Arial"/>
                <a:sym typeface="Arial"/>
              </a:endParaRPr>
            </a:p>
          </p:txBody>
        </p:sp>
        <p:sp>
          <p:nvSpPr>
            <p:cNvPr id="291" name="Shape 291"/>
            <p:cNvSpPr txBox="1"/>
            <p:nvPr/>
          </p:nvSpPr>
          <p:spPr>
            <a:xfrm>
              <a:off x="803640" y="3448215"/>
              <a:ext cx="2059657" cy="276998"/>
            </a:xfrm>
            <a:prstGeom prst="rect">
              <a:avLst/>
            </a:prstGeom>
            <a:noFill/>
            <a:ln>
              <a:noFill/>
            </a:ln>
          </p:spPr>
          <p:txBody>
            <a:bodyPr lIns="91425" tIns="45700" rIns="91425" bIns="45700" anchor="t" anchorCtr="0">
              <a:noAutofit/>
            </a:bodyPr>
            <a:lstStyle/>
            <a:p>
              <a:pPr lvl="0">
                <a:buSzPct val="25000"/>
              </a:pPr>
              <a:r>
                <a:rPr lang="zh-CN" altLang="en" sz="1800" b="1" dirty="0">
                  <a:solidFill>
                    <a:schemeClr val="dk1"/>
                  </a:solidFill>
                  <a:latin typeface="Arial"/>
                  <a:ea typeface="Arial"/>
                  <a:cs typeface="Arial"/>
                  <a:sym typeface="Arial"/>
                </a:rPr>
                <a:t>图片</a:t>
              </a:r>
              <a:r>
                <a:rPr lang="zh-CN" altLang="en-US" sz="1800" b="1" dirty="0">
                  <a:solidFill>
                    <a:schemeClr val="dk1"/>
                  </a:solidFill>
                  <a:latin typeface="Arial"/>
                  <a:ea typeface="Arial"/>
                  <a:cs typeface="Arial"/>
                  <a:sym typeface="Arial"/>
                </a:rPr>
                <a:t>成果展示</a:t>
              </a:r>
              <a:endParaRPr lang="en" sz="1800" b="1" dirty="0">
                <a:solidFill>
                  <a:schemeClr val="dk1"/>
                </a:solidFill>
                <a:latin typeface="Arial"/>
                <a:ea typeface="Arial"/>
                <a:cs typeface="Arial"/>
                <a:sym typeface="Arial"/>
              </a:endParaRPr>
            </a:p>
          </p:txBody>
        </p:sp>
      </p:grpSp>
      <p:grpSp>
        <p:nvGrpSpPr>
          <p:cNvPr id="292" name="Shape 292"/>
          <p:cNvGrpSpPr/>
          <p:nvPr/>
        </p:nvGrpSpPr>
        <p:grpSpPr>
          <a:xfrm>
            <a:off x="5942062" y="2396578"/>
            <a:ext cx="2421829" cy="588863"/>
            <a:chOff x="782895" y="3452663"/>
            <a:chExt cx="2080401" cy="588863"/>
          </a:xfrm>
        </p:grpSpPr>
        <p:sp>
          <p:nvSpPr>
            <p:cNvPr id="293" name="Shape 293"/>
            <p:cNvSpPr txBox="1"/>
            <p:nvPr/>
          </p:nvSpPr>
          <p:spPr>
            <a:xfrm>
              <a:off x="803639" y="3579862"/>
              <a:ext cx="2059657" cy="461664"/>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lang="en" sz="1200" dirty="0">
                <a:solidFill>
                  <a:schemeClr val="dk1"/>
                </a:solidFill>
                <a:latin typeface="Arial"/>
                <a:ea typeface="Arial"/>
                <a:cs typeface="Arial"/>
                <a:sym typeface="Arial"/>
              </a:endParaRPr>
            </a:p>
          </p:txBody>
        </p:sp>
        <p:sp>
          <p:nvSpPr>
            <p:cNvPr id="294" name="Shape 294"/>
            <p:cNvSpPr txBox="1"/>
            <p:nvPr/>
          </p:nvSpPr>
          <p:spPr>
            <a:xfrm>
              <a:off x="782895" y="3452663"/>
              <a:ext cx="2059657" cy="276998"/>
            </a:xfrm>
            <a:prstGeom prst="rect">
              <a:avLst/>
            </a:prstGeom>
            <a:noFill/>
            <a:ln>
              <a:noFill/>
            </a:ln>
          </p:spPr>
          <p:txBody>
            <a:bodyPr lIns="91425" tIns="45700" rIns="91425" bIns="45700" anchor="t" anchorCtr="0">
              <a:noAutofit/>
            </a:bodyPr>
            <a:lstStyle/>
            <a:p>
              <a:pPr lvl="0">
                <a:buSzPct val="25000"/>
              </a:pPr>
              <a:r>
                <a:rPr lang="zh-CN" altLang="en-US" sz="1800" b="1" dirty="0">
                  <a:solidFill>
                    <a:schemeClr val="dk1"/>
                  </a:solidFill>
                </a:rPr>
                <a:t>项目成果展示</a:t>
              </a:r>
              <a:endParaRPr lang="en" sz="1800" b="1" dirty="0">
                <a:solidFill>
                  <a:schemeClr val="dk1"/>
                </a:solidFill>
                <a:latin typeface="Arial"/>
                <a:ea typeface="Arial"/>
                <a:cs typeface="Arial"/>
                <a:sym typeface="Arial"/>
              </a:endParaRPr>
            </a:p>
          </p:txBody>
        </p:sp>
      </p:grpSp>
      <p:grpSp>
        <p:nvGrpSpPr>
          <p:cNvPr id="4" name="组合 3"/>
          <p:cNvGrpSpPr/>
          <p:nvPr/>
        </p:nvGrpSpPr>
        <p:grpSpPr>
          <a:xfrm>
            <a:off x="5364087" y="2417349"/>
            <a:ext cx="485364" cy="485364"/>
            <a:chOff x="5364087" y="2394483"/>
            <a:chExt cx="485364" cy="485364"/>
          </a:xfrm>
        </p:grpSpPr>
        <p:sp>
          <p:nvSpPr>
            <p:cNvPr id="285" name="Shape 285"/>
            <p:cNvSpPr/>
            <p:nvPr/>
          </p:nvSpPr>
          <p:spPr>
            <a:xfrm>
              <a:off x="5364087" y="2394483"/>
              <a:ext cx="485364" cy="485364"/>
            </a:xfrm>
            <a:prstGeom prst="ellipse">
              <a:avLst/>
            </a:prstGeom>
            <a:solidFill>
              <a:srgbClr val="477DC7"/>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295" name="Shape 295"/>
            <p:cNvSpPr/>
            <p:nvPr/>
          </p:nvSpPr>
          <p:spPr>
            <a:xfrm>
              <a:off x="5446248" y="2501877"/>
              <a:ext cx="321043" cy="270572"/>
            </a:xfrm>
            <a:custGeom>
              <a:avLst/>
              <a:gdLst/>
              <a:ahLst/>
              <a:cxnLst/>
              <a:rect l="0" t="0" r="0" b="0"/>
              <a:pathLst>
                <a:path w="120000" h="120000" extrusionOk="0">
                  <a:moveTo>
                    <a:pt x="53807" y="67761"/>
                  </a:moveTo>
                  <a:lnTo>
                    <a:pt x="53807" y="80506"/>
                  </a:lnTo>
                  <a:lnTo>
                    <a:pt x="43066" y="80506"/>
                  </a:lnTo>
                  <a:lnTo>
                    <a:pt x="43066" y="95200"/>
                  </a:lnTo>
                  <a:lnTo>
                    <a:pt x="53807" y="95200"/>
                  </a:lnTo>
                  <a:lnTo>
                    <a:pt x="53807" y="107945"/>
                  </a:lnTo>
                  <a:lnTo>
                    <a:pt x="66192" y="107945"/>
                  </a:lnTo>
                  <a:lnTo>
                    <a:pt x="66192" y="95200"/>
                  </a:lnTo>
                  <a:lnTo>
                    <a:pt x="76933" y="95200"/>
                  </a:lnTo>
                  <a:lnTo>
                    <a:pt x="76933" y="80506"/>
                  </a:lnTo>
                  <a:lnTo>
                    <a:pt x="66192" y="80506"/>
                  </a:lnTo>
                  <a:lnTo>
                    <a:pt x="66192" y="67761"/>
                  </a:lnTo>
                  <a:close/>
                  <a:moveTo>
                    <a:pt x="0" y="56182"/>
                  </a:moveTo>
                  <a:lnTo>
                    <a:pt x="120000" y="56182"/>
                  </a:lnTo>
                  <a:lnTo>
                    <a:pt x="120000" y="104436"/>
                  </a:lnTo>
                  <a:cubicBezTo>
                    <a:pt x="120000" y="113032"/>
                    <a:pt x="114127" y="120000"/>
                    <a:pt x="106883" y="120000"/>
                  </a:cubicBezTo>
                  <a:lnTo>
                    <a:pt x="13116" y="120000"/>
                  </a:lnTo>
                  <a:cubicBezTo>
                    <a:pt x="5872" y="120000"/>
                    <a:pt x="0" y="113032"/>
                    <a:pt x="0" y="104436"/>
                  </a:cubicBezTo>
                  <a:close/>
                  <a:moveTo>
                    <a:pt x="37079" y="8811"/>
                  </a:moveTo>
                  <a:cubicBezTo>
                    <a:pt x="34557" y="8811"/>
                    <a:pt x="32512" y="11237"/>
                    <a:pt x="32512" y="14230"/>
                  </a:cubicBezTo>
                  <a:lnTo>
                    <a:pt x="32512" y="26623"/>
                  </a:lnTo>
                  <a:lnTo>
                    <a:pt x="87487" y="26623"/>
                  </a:lnTo>
                  <a:lnTo>
                    <a:pt x="87487" y="14230"/>
                  </a:lnTo>
                  <a:cubicBezTo>
                    <a:pt x="87487" y="11237"/>
                    <a:pt x="85442" y="8811"/>
                    <a:pt x="82920" y="8811"/>
                  </a:cubicBezTo>
                  <a:close/>
                  <a:moveTo>
                    <a:pt x="31233" y="0"/>
                  </a:moveTo>
                  <a:lnTo>
                    <a:pt x="88766" y="0"/>
                  </a:lnTo>
                  <a:cubicBezTo>
                    <a:pt x="92150" y="0"/>
                    <a:pt x="94894" y="3255"/>
                    <a:pt x="94894" y="7271"/>
                  </a:cubicBezTo>
                  <a:lnTo>
                    <a:pt x="94894" y="26623"/>
                  </a:lnTo>
                  <a:lnTo>
                    <a:pt x="106883" y="26623"/>
                  </a:lnTo>
                  <a:cubicBezTo>
                    <a:pt x="114127" y="26623"/>
                    <a:pt x="120000" y="33591"/>
                    <a:pt x="120000" y="42186"/>
                  </a:cubicBezTo>
                  <a:lnTo>
                    <a:pt x="120000" y="49853"/>
                  </a:lnTo>
                  <a:lnTo>
                    <a:pt x="0" y="49853"/>
                  </a:lnTo>
                  <a:lnTo>
                    <a:pt x="0" y="42186"/>
                  </a:lnTo>
                  <a:cubicBezTo>
                    <a:pt x="0" y="33591"/>
                    <a:pt x="5872" y="26623"/>
                    <a:pt x="13116" y="26623"/>
                  </a:cubicBezTo>
                  <a:lnTo>
                    <a:pt x="25105" y="26623"/>
                  </a:lnTo>
                  <a:lnTo>
                    <a:pt x="25105" y="7271"/>
                  </a:lnTo>
                  <a:cubicBezTo>
                    <a:pt x="25105" y="3255"/>
                    <a:pt x="27849" y="0"/>
                    <a:pt x="31233"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grpSp>
      <p:grpSp>
        <p:nvGrpSpPr>
          <p:cNvPr id="3" name="组合 2"/>
          <p:cNvGrpSpPr/>
          <p:nvPr/>
        </p:nvGrpSpPr>
        <p:grpSpPr>
          <a:xfrm>
            <a:off x="5364087" y="1518870"/>
            <a:ext cx="485364" cy="485364"/>
            <a:chOff x="5364087" y="1518870"/>
            <a:chExt cx="485364" cy="485364"/>
          </a:xfrm>
        </p:grpSpPr>
        <p:sp>
          <p:nvSpPr>
            <p:cNvPr id="283" name="Shape 283"/>
            <p:cNvSpPr/>
            <p:nvPr/>
          </p:nvSpPr>
          <p:spPr>
            <a:xfrm>
              <a:off x="5364087" y="1518870"/>
              <a:ext cx="485364" cy="485364"/>
            </a:xfrm>
            <a:prstGeom prst="ellipse">
              <a:avLst/>
            </a:prstGeom>
            <a:solidFill>
              <a:srgbClr val="477DC7"/>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296" name="Shape 296"/>
            <p:cNvSpPr/>
            <p:nvPr/>
          </p:nvSpPr>
          <p:spPr>
            <a:xfrm>
              <a:off x="5446246" y="1601651"/>
              <a:ext cx="321043" cy="318227"/>
            </a:xfrm>
            <a:custGeom>
              <a:avLst/>
              <a:gdLst/>
              <a:ahLst/>
              <a:cxnLst/>
              <a:rect l="0" t="0" r="0" b="0"/>
              <a:pathLst>
                <a:path w="120000" h="120000" extrusionOk="0">
                  <a:moveTo>
                    <a:pt x="36737" y="110584"/>
                  </a:moveTo>
                  <a:lnTo>
                    <a:pt x="81231" y="110584"/>
                  </a:lnTo>
                  <a:cubicBezTo>
                    <a:pt x="82062" y="110584"/>
                    <a:pt x="82735" y="111263"/>
                    <a:pt x="82735" y="112100"/>
                  </a:cubicBezTo>
                  <a:lnTo>
                    <a:pt x="82735" y="118483"/>
                  </a:lnTo>
                  <a:cubicBezTo>
                    <a:pt x="82735" y="119320"/>
                    <a:pt x="82062" y="120000"/>
                    <a:pt x="81231" y="120000"/>
                  </a:cubicBezTo>
                  <a:lnTo>
                    <a:pt x="36737" y="120000"/>
                  </a:lnTo>
                  <a:cubicBezTo>
                    <a:pt x="35906" y="120000"/>
                    <a:pt x="35233" y="119320"/>
                    <a:pt x="35233" y="118483"/>
                  </a:cubicBezTo>
                  <a:lnTo>
                    <a:pt x="35233" y="112100"/>
                  </a:lnTo>
                  <a:cubicBezTo>
                    <a:pt x="35233" y="111263"/>
                    <a:pt x="35906" y="110584"/>
                    <a:pt x="36737" y="110584"/>
                  </a:cubicBezTo>
                  <a:close/>
                  <a:moveTo>
                    <a:pt x="53297" y="65903"/>
                  </a:moveTo>
                  <a:lnTo>
                    <a:pt x="53297" y="77250"/>
                  </a:lnTo>
                  <a:lnTo>
                    <a:pt x="42051" y="77250"/>
                  </a:lnTo>
                  <a:lnTo>
                    <a:pt x="42051" y="88723"/>
                  </a:lnTo>
                  <a:lnTo>
                    <a:pt x="53297" y="88723"/>
                  </a:lnTo>
                  <a:lnTo>
                    <a:pt x="53297" y="100070"/>
                  </a:lnTo>
                  <a:lnTo>
                    <a:pt x="64671" y="100070"/>
                  </a:lnTo>
                  <a:lnTo>
                    <a:pt x="64671" y="88723"/>
                  </a:lnTo>
                  <a:lnTo>
                    <a:pt x="75917" y="88723"/>
                  </a:lnTo>
                  <a:lnTo>
                    <a:pt x="75917" y="77250"/>
                  </a:lnTo>
                  <a:lnTo>
                    <a:pt x="64671" y="77250"/>
                  </a:lnTo>
                  <a:lnTo>
                    <a:pt x="64671" y="65903"/>
                  </a:lnTo>
                  <a:close/>
                  <a:moveTo>
                    <a:pt x="4754" y="57580"/>
                  </a:moveTo>
                  <a:lnTo>
                    <a:pt x="113219" y="57949"/>
                  </a:lnTo>
                  <a:cubicBezTo>
                    <a:pt x="113374" y="77645"/>
                    <a:pt x="103025" y="95904"/>
                    <a:pt x="86121" y="105759"/>
                  </a:cubicBezTo>
                  <a:lnTo>
                    <a:pt x="80815" y="108393"/>
                  </a:lnTo>
                  <a:lnTo>
                    <a:pt x="37116" y="108393"/>
                  </a:lnTo>
                  <a:cubicBezTo>
                    <a:pt x="35199" y="107603"/>
                    <a:pt x="33341" y="106646"/>
                    <a:pt x="31531" y="105574"/>
                  </a:cubicBezTo>
                  <a:cubicBezTo>
                    <a:pt x="14693" y="95604"/>
                    <a:pt x="4466" y="77274"/>
                    <a:pt x="4754" y="57580"/>
                  </a:cubicBezTo>
                  <a:close/>
                  <a:moveTo>
                    <a:pt x="2261" y="45974"/>
                  </a:moveTo>
                  <a:lnTo>
                    <a:pt x="117738" y="45974"/>
                  </a:lnTo>
                  <a:cubicBezTo>
                    <a:pt x="118987" y="45974"/>
                    <a:pt x="120000" y="46995"/>
                    <a:pt x="120000" y="48255"/>
                  </a:cubicBezTo>
                  <a:lnTo>
                    <a:pt x="120000" y="53108"/>
                  </a:lnTo>
                  <a:cubicBezTo>
                    <a:pt x="120000" y="54368"/>
                    <a:pt x="118987" y="55390"/>
                    <a:pt x="117738" y="55390"/>
                  </a:cubicBezTo>
                  <a:lnTo>
                    <a:pt x="2261" y="55390"/>
                  </a:lnTo>
                  <a:cubicBezTo>
                    <a:pt x="1012" y="55390"/>
                    <a:pt x="0" y="54368"/>
                    <a:pt x="0" y="53108"/>
                  </a:cubicBezTo>
                  <a:lnTo>
                    <a:pt x="0" y="48255"/>
                  </a:lnTo>
                  <a:cubicBezTo>
                    <a:pt x="0" y="46995"/>
                    <a:pt x="1012" y="45974"/>
                    <a:pt x="2261" y="45974"/>
                  </a:cubicBezTo>
                  <a:close/>
                  <a:moveTo>
                    <a:pt x="91915" y="11804"/>
                  </a:moveTo>
                  <a:lnTo>
                    <a:pt x="106015" y="26028"/>
                  </a:lnTo>
                  <a:lnTo>
                    <a:pt x="89645" y="42542"/>
                  </a:lnTo>
                  <a:lnTo>
                    <a:pt x="61446" y="42542"/>
                  </a:lnTo>
                  <a:close/>
                  <a:moveTo>
                    <a:pt x="101141" y="0"/>
                  </a:moveTo>
                  <a:cubicBezTo>
                    <a:pt x="102433" y="0"/>
                    <a:pt x="103725" y="497"/>
                    <a:pt x="104710" y="1491"/>
                  </a:cubicBezTo>
                  <a:lnTo>
                    <a:pt x="116430" y="13315"/>
                  </a:lnTo>
                  <a:cubicBezTo>
                    <a:pt x="118402" y="15303"/>
                    <a:pt x="118402" y="18528"/>
                    <a:pt x="116430" y="20516"/>
                  </a:cubicBezTo>
                  <a:lnTo>
                    <a:pt x="114180" y="22786"/>
                  </a:lnTo>
                  <a:cubicBezTo>
                    <a:pt x="112209" y="24775"/>
                    <a:pt x="109013" y="24775"/>
                    <a:pt x="107042" y="22786"/>
                  </a:cubicBezTo>
                  <a:lnTo>
                    <a:pt x="95322" y="10962"/>
                  </a:lnTo>
                  <a:cubicBezTo>
                    <a:pt x="93351" y="8974"/>
                    <a:pt x="93351" y="5750"/>
                    <a:pt x="95322" y="3761"/>
                  </a:cubicBezTo>
                  <a:lnTo>
                    <a:pt x="97572" y="1491"/>
                  </a:lnTo>
                  <a:cubicBezTo>
                    <a:pt x="98558" y="497"/>
                    <a:pt x="99850" y="0"/>
                    <a:pt x="101141"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grpSp>
      <p:grpSp>
        <p:nvGrpSpPr>
          <p:cNvPr id="2" name="组合 1"/>
          <p:cNvGrpSpPr/>
          <p:nvPr/>
        </p:nvGrpSpPr>
        <p:grpSpPr>
          <a:xfrm>
            <a:off x="5364087" y="643258"/>
            <a:ext cx="485364" cy="485364"/>
            <a:chOff x="5364087" y="643258"/>
            <a:chExt cx="485364" cy="485364"/>
          </a:xfrm>
        </p:grpSpPr>
        <p:sp>
          <p:nvSpPr>
            <p:cNvPr id="284" name="Shape 284"/>
            <p:cNvSpPr/>
            <p:nvPr/>
          </p:nvSpPr>
          <p:spPr>
            <a:xfrm>
              <a:off x="5364087" y="643258"/>
              <a:ext cx="485364" cy="485364"/>
            </a:xfrm>
            <a:prstGeom prst="ellipse">
              <a:avLst/>
            </a:prstGeom>
            <a:solidFill>
              <a:srgbClr val="477DC7"/>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297" name="Shape 297"/>
            <p:cNvSpPr/>
            <p:nvPr/>
          </p:nvSpPr>
          <p:spPr>
            <a:xfrm>
              <a:off x="5491910" y="722635"/>
              <a:ext cx="229713" cy="326608"/>
            </a:xfrm>
            <a:custGeom>
              <a:avLst/>
              <a:gdLst/>
              <a:ahLst/>
              <a:cxnLst/>
              <a:rect l="0" t="0" r="0" b="0"/>
              <a:pathLst>
                <a:path w="120000" h="120000" extrusionOk="0">
                  <a:moveTo>
                    <a:pt x="68695" y="45480"/>
                  </a:moveTo>
                  <a:cubicBezTo>
                    <a:pt x="68017" y="45470"/>
                    <a:pt x="67325" y="45554"/>
                    <a:pt x="66655" y="45742"/>
                  </a:cubicBezTo>
                  <a:cubicBezTo>
                    <a:pt x="64612" y="46316"/>
                    <a:pt x="63369" y="47696"/>
                    <a:pt x="63390" y="49154"/>
                  </a:cubicBezTo>
                  <a:lnTo>
                    <a:pt x="56428" y="67429"/>
                  </a:lnTo>
                  <a:lnTo>
                    <a:pt x="51511" y="54523"/>
                  </a:lnTo>
                  <a:cubicBezTo>
                    <a:pt x="50951" y="53054"/>
                    <a:pt x="49201" y="52033"/>
                    <a:pt x="47186" y="51835"/>
                  </a:cubicBezTo>
                  <a:cubicBezTo>
                    <a:pt x="46853" y="51803"/>
                    <a:pt x="46512" y="51792"/>
                    <a:pt x="46175" y="51880"/>
                  </a:cubicBezTo>
                  <a:lnTo>
                    <a:pt x="46085" y="51869"/>
                  </a:lnTo>
                  <a:cubicBezTo>
                    <a:pt x="46021" y="51870"/>
                    <a:pt x="45956" y="51872"/>
                    <a:pt x="45893" y="51892"/>
                  </a:cubicBezTo>
                  <a:lnTo>
                    <a:pt x="45116" y="51926"/>
                  </a:lnTo>
                  <a:cubicBezTo>
                    <a:pt x="45020" y="51944"/>
                    <a:pt x="44926" y="51964"/>
                    <a:pt x="44848" y="52020"/>
                  </a:cubicBezTo>
                  <a:cubicBezTo>
                    <a:pt x="43308" y="52297"/>
                    <a:pt x="41987" y="53081"/>
                    <a:pt x="41363" y="54202"/>
                  </a:cubicBezTo>
                  <a:lnTo>
                    <a:pt x="30434" y="73842"/>
                  </a:lnTo>
                  <a:lnTo>
                    <a:pt x="19054" y="73842"/>
                  </a:lnTo>
                  <a:cubicBezTo>
                    <a:pt x="16170" y="73842"/>
                    <a:pt x="13833" y="75486"/>
                    <a:pt x="13833" y="77514"/>
                  </a:cubicBezTo>
                  <a:cubicBezTo>
                    <a:pt x="13833" y="79543"/>
                    <a:pt x="16170" y="81187"/>
                    <a:pt x="19054" y="81187"/>
                  </a:cubicBezTo>
                  <a:lnTo>
                    <a:pt x="32961" y="81187"/>
                  </a:lnTo>
                  <a:cubicBezTo>
                    <a:pt x="34611" y="81484"/>
                    <a:pt x="36311" y="81117"/>
                    <a:pt x="37487" y="80300"/>
                  </a:cubicBezTo>
                  <a:cubicBezTo>
                    <a:pt x="38431" y="79811"/>
                    <a:pt x="39075" y="79075"/>
                    <a:pt x="39210" y="78223"/>
                  </a:cubicBezTo>
                  <a:lnTo>
                    <a:pt x="45454" y="67001"/>
                  </a:lnTo>
                  <a:lnTo>
                    <a:pt x="51058" y="81712"/>
                  </a:lnTo>
                  <a:cubicBezTo>
                    <a:pt x="50471" y="83585"/>
                    <a:pt x="52101" y="85458"/>
                    <a:pt x="54772" y="85962"/>
                  </a:cubicBezTo>
                  <a:cubicBezTo>
                    <a:pt x="55123" y="86028"/>
                    <a:pt x="55475" y="86067"/>
                    <a:pt x="55829" y="86008"/>
                  </a:cubicBezTo>
                  <a:cubicBezTo>
                    <a:pt x="56021" y="86056"/>
                    <a:pt x="56221" y="86073"/>
                    <a:pt x="56428" y="86035"/>
                  </a:cubicBezTo>
                  <a:cubicBezTo>
                    <a:pt x="56634" y="86073"/>
                    <a:pt x="56834" y="86056"/>
                    <a:pt x="57026" y="86008"/>
                  </a:cubicBezTo>
                  <a:lnTo>
                    <a:pt x="58083" y="85962"/>
                  </a:lnTo>
                  <a:cubicBezTo>
                    <a:pt x="60755" y="85458"/>
                    <a:pt x="62385" y="83585"/>
                    <a:pt x="61797" y="81712"/>
                  </a:cubicBezTo>
                  <a:lnTo>
                    <a:pt x="69691" y="60989"/>
                  </a:lnTo>
                  <a:lnTo>
                    <a:pt x="79918" y="78998"/>
                  </a:lnTo>
                  <a:cubicBezTo>
                    <a:pt x="80847" y="80634"/>
                    <a:pt x="83259" y="81540"/>
                    <a:pt x="85614" y="81187"/>
                  </a:cubicBezTo>
                  <a:lnTo>
                    <a:pt x="99160" y="81187"/>
                  </a:lnTo>
                  <a:cubicBezTo>
                    <a:pt x="102044" y="81187"/>
                    <a:pt x="104381" y="79543"/>
                    <a:pt x="104381" y="77515"/>
                  </a:cubicBezTo>
                  <a:cubicBezTo>
                    <a:pt x="104381" y="75486"/>
                    <a:pt x="102044" y="73842"/>
                    <a:pt x="99160" y="73842"/>
                  </a:cubicBezTo>
                  <a:lnTo>
                    <a:pt x="88235" y="73842"/>
                  </a:lnTo>
                  <a:lnTo>
                    <a:pt x="73441" y="47790"/>
                  </a:lnTo>
                  <a:cubicBezTo>
                    <a:pt x="72638" y="46378"/>
                    <a:pt x="70729" y="45509"/>
                    <a:pt x="68695" y="45480"/>
                  </a:cubicBezTo>
                  <a:close/>
                  <a:moveTo>
                    <a:pt x="17730" y="19482"/>
                  </a:moveTo>
                  <a:lnTo>
                    <a:pt x="102269" y="19482"/>
                  </a:lnTo>
                  <a:cubicBezTo>
                    <a:pt x="105389" y="19482"/>
                    <a:pt x="107918" y="21261"/>
                    <a:pt x="107918" y="23455"/>
                  </a:cubicBezTo>
                  <a:lnTo>
                    <a:pt x="107918" y="107608"/>
                  </a:lnTo>
                  <a:cubicBezTo>
                    <a:pt x="107918" y="109803"/>
                    <a:pt x="105389" y="111582"/>
                    <a:pt x="102269" y="111582"/>
                  </a:cubicBezTo>
                  <a:lnTo>
                    <a:pt x="17730" y="111582"/>
                  </a:lnTo>
                  <a:cubicBezTo>
                    <a:pt x="14610" y="111582"/>
                    <a:pt x="12081" y="109803"/>
                    <a:pt x="12081" y="107608"/>
                  </a:cubicBezTo>
                  <a:lnTo>
                    <a:pt x="12081" y="23455"/>
                  </a:lnTo>
                  <a:cubicBezTo>
                    <a:pt x="12081" y="21261"/>
                    <a:pt x="14610" y="19482"/>
                    <a:pt x="17730" y="19482"/>
                  </a:cubicBezTo>
                  <a:close/>
                  <a:moveTo>
                    <a:pt x="12967" y="16224"/>
                  </a:moveTo>
                  <a:cubicBezTo>
                    <a:pt x="9495" y="16224"/>
                    <a:pt x="6681" y="18204"/>
                    <a:pt x="6681" y="20646"/>
                  </a:cubicBezTo>
                  <a:lnTo>
                    <a:pt x="6681" y="110418"/>
                  </a:lnTo>
                  <a:cubicBezTo>
                    <a:pt x="6681" y="112860"/>
                    <a:pt x="9495" y="114839"/>
                    <a:pt x="12967" y="114839"/>
                  </a:cubicBezTo>
                  <a:lnTo>
                    <a:pt x="107032" y="114839"/>
                  </a:lnTo>
                  <a:cubicBezTo>
                    <a:pt x="110504" y="114839"/>
                    <a:pt x="113318" y="112860"/>
                    <a:pt x="113318" y="110418"/>
                  </a:cubicBezTo>
                  <a:lnTo>
                    <a:pt x="113318" y="20646"/>
                  </a:lnTo>
                  <a:cubicBezTo>
                    <a:pt x="113318" y="18204"/>
                    <a:pt x="110504" y="16224"/>
                    <a:pt x="107032" y="16224"/>
                  </a:cubicBezTo>
                  <a:close/>
                  <a:moveTo>
                    <a:pt x="51424" y="0"/>
                  </a:moveTo>
                  <a:lnTo>
                    <a:pt x="68575" y="0"/>
                  </a:lnTo>
                  <a:cubicBezTo>
                    <a:pt x="70084" y="0"/>
                    <a:pt x="71308" y="860"/>
                    <a:pt x="71308" y="1922"/>
                  </a:cubicBezTo>
                  <a:lnTo>
                    <a:pt x="71308" y="5766"/>
                  </a:lnTo>
                  <a:lnTo>
                    <a:pt x="72931" y="5766"/>
                  </a:lnTo>
                  <a:cubicBezTo>
                    <a:pt x="74441" y="5766"/>
                    <a:pt x="75664" y="6626"/>
                    <a:pt x="75664" y="7688"/>
                  </a:cubicBezTo>
                  <a:lnTo>
                    <a:pt x="75664" y="11064"/>
                  </a:lnTo>
                  <a:lnTo>
                    <a:pt x="109864" y="11064"/>
                  </a:lnTo>
                  <a:cubicBezTo>
                    <a:pt x="115462" y="11064"/>
                    <a:pt x="120000" y="14255"/>
                    <a:pt x="120000" y="18192"/>
                  </a:cubicBezTo>
                  <a:lnTo>
                    <a:pt x="120000" y="112871"/>
                  </a:lnTo>
                  <a:cubicBezTo>
                    <a:pt x="120000" y="116808"/>
                    <a:pt x="115462" y="120000"/>
                    <a:pt x="109864" y="120000"/>
                  </a:cubicBezTo>
                  <a:lnTo>
                    <a:pt x="10135" y="120000"/>
                  </a:lnTo>
                  <a:cubicBezTo>
                    <a:pt x="4537" y="120000"/>
                    <a:pt x="0" y="116808"/>
                    <a:pt x="0" y="112871"/>
                  </a:cubicBezTo>
                  <a:lnTo>
                    <a:pt x="0" y="18192"/>
                  </a:lnTo>
                  <a:cubicBezTo>
                    <a:pt x="0" y="14255"/>
                    <a:pt x="4537" y="11064"/>
                    <a:pt x="10135" y="11064"/>
                  </a:cubicBezTo>
                  <a:lnTo>
                    <a:pt x="44335" y="11064"/>
                  </a:lnTo>
                  <a:lnTo>
                    <a:pt x="44335" y="7688"/>
                  </a:lnTo>
                  <a:cubicBezTo>
                    <a:pt x="44335" y="6626"/>
                    <a:pt x="45558" y="5766"/>
                    <a:pt x="47068" y="5766"/>
                  </a:cubicBezTo>
                  <a:lnTo>
                    <a:pt x="48691" y="5766"/>
                  </a:lnTo>
                  <a:lnTo>
                    <a:pt x="48691" y="1922"/>
                  </a:lnTo>
                  <a:cubicBezTo>
                    <a:pt x="48691" y="860"/>
                    <a:pt x="49915" y="0"/>
                    <a:pt x="51424"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grpSp>
    </p:spTree>
    <p:extLst>
      <p:ext uri="{BB962C8B-B14F-4D97-AF65-F5344CB8AC3E}">
        <p14:creationId xmlns:p14="http://schemas.microsoft.com/office/powerpoint/2010/main" val="3029381772"/>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280"/>
                                        </p:tgtEl>
                                        <p:attrNameLst>
                                          <p:attrName>style.visibility</p:attrName>
                                        </p:attrNameLst>
                                      </p:cBhvr>
                                      <p:to>
                                        <p:strVal val="visible"/>
                                      </p:to>
                                    </p:set>
                                    <p:animEffect transition="in" filter="randombar(horizontal)">
                                      <p:cBhvr>
                                        <p:cTn id="7" dur="750"/>
                                        <p:tgtEl>
                                          <p:spTgt spid="280"/>
                                        </p:tgtEl>
                                      </p:cBhvr>
                                    </p:animEffect>
                                  </p:childTnLst>
                                </p:cTn>
                              </p:par>
                            </p:childTnLst>
                          </p:cTn>
                        </p:par>
                        <p:par>
                          <p:cTn id="8" fill="hold">
                            <p:stCondLst>
                              <p:cond delay="750"/>
                            </p:stCondLst>
                            <p:childTnLst>
                              <p:par>
                                <p:cTn id="9" presetID="22" presetClass="entr" presetSubtype="8" fill="hold" grpId="0" nodeType="afterEffect">
                                  <p:stCondLst>
                                    <p:cond delay="0"/>
                                  </p:stCondLst>
                                  <p:childTnLst>
                                    <p:set>
                                      <p:cBhvr>
                                        <p:cTn id="10" dur="1" fill="hold">
                                          <p:stCondLst>
                                            <p:cond delay="0"/>
                                          </p:stCondLst>
                                        </p:cTn>
                                        <p:tgtEl>
                                          <p:spTgt spid="281"/>
                                        </p:tgtEl>
                                        <p:attrNameLst>
                                          <p:attrName>style.visibility</p:attrName>
                                        </p:attrNameLst>
                                      </p:cBhvr>
                                      <p:to>
                                        <p:strVal val="visible"/>
                                      </p:to>
                                    </p:set>
                                    <p:animEffect transition="in" filter="wipe(left)">
                                      <p:cBhvr>
                                        <p:cTn id="11" dur="750"/>
                                        <p:tgtEl>
                                          <p:spTgt spid="281"/>
                                        </p:tgtEl>
                                      </p:cBhvr>
                                    </p:animEffect>
                                  </p:childTnLst>
                                </p:cTn>
                              </p:par>
                            </p:childTnLst>
                          </p:cTn>
                        </p:par>
                        <p:par>
                          <p:cTn id="12" fill="hold">
                            <p:stCondLst>
                              <p:cond delay="1500"/>
                            </p:stCondLst>
                            <p:childTnLst>
                              <p:par>
                                <p:cTn id="13" presetID="53" presetClass="entr" presetSubtype="16" fill="hold" grpId="0" nodeType="afterEffect">
                                  <p:stCondLst>
                                    <p:cond delay="0"/>
                                  </p:stCondLst>
                                  <p:childTnLst>
                                    <p:set>
                                      <p:cBhvr>
                                        <p:cTn id="14" dur="1" fill="hold">
                                          <p:stCondLst>
                                            <p:cond delay="0"/>
                                          </p:stCondLst>
                                        </p:cTn>
                                        <p:tgtEl>
                                          <p:spTgt spid="282"/>
                                        </p:tgtEl>
                                        <p:attrNameLst>
                                          <p:attrName>style.visibility</p:attrName>
                                        </p:attrNameLst>
                                      </p:cBhvr>
                                      <p:to>
                                        <p:strVal val="visible"/>
                                      </p:to>
                                    </p:set>
                                    <p:anim calcmode="lin" valueType="num">
                                      <p:cBhvr>
                                        <p:cTn id="15" dur="500" fill="hold"/>
                                        <p:tgtEl>
                                          <p:spTgt spid="282"/>
                                        </p:tgtEl>
                                        <p:attrNameLst>
                                          <p:attrName>ppt_w</p:attrName>
                                        </p:attrNameLst>
                                      </p:cBhvr>
                                      <p:tavLst>
                                        <p:tav tm="0">
                                          <p:val>
                                            <p:fltVal val="0"/>
                                          </p:val>
                                        </p:tav>
                                        <p:tav tm="100000">
                                          <p:val>
                                            <p:strVal val="#ppt_w"/>
                                          </p:val>
                                        </p:tav>
                                      </p:tavLst>
                                    </p:anim>
                                    <p:anim calcmode="lin" valueType="num">
                                      <p:cBhvr>
                                        <p:cTn id="16" dur="500" fill="hold"/>
                                        <p:tgtEl>
                                          <p:spTgt spid="282"/>
                                        </p:tgtEl>
                                        <p:attrNameLst>
                                          <p:attrName>ppt_h</p:attrName>
                                        </p:attrNameLst>
                                      </p:cBhvr>
                                      <p:tavLst>
                                        <p:tav tm="0">
                                          <p:val>
                                            <p:fltVal val="0"/>
                                          </p:val>
                                        </p:tav>
                                        <p:tav tm="100000">
                                          <p:val>
                                            <p:strVal val="#ppt_h"/>
                                          </p:val>
                                        </p:tav>
                                      </p:tavLst>
                                    </p:anim>
                                    <p:animEffect transition="in" filter="fade">
                                      <p:cBhvr>
                                        <p:cTn id="17" dur="500"/>
                                        <p:tgtEl>
                                          <p:spTgt spid="282"/>
                                        </p:tgtEl>
                                      </p:cBhvr>
                                    </p:animEffect>
                                  </p:childTnLst>
                                </p:cTn>
                              </p:par>
                            </p:childTnLst>
                          </p:cTn>
                        </p:par>
                        <p:par>
                          <p:cTn id="18" fill="hold">
                            <p:stCondLst>
                              <p:cond delay="2000"/>
                            </p:stCondLst>
                            <p:childTnLst>
                              <p:par>
                                <p:cTn id="19" presetID="53" presetClass="entr" presetSubtype="16" fill="hold" nodeType="afterEffect">
                                  <p:stCondLst>
                                    <p:cond delay="0"/>
                                  </p:stCondLst>
                                  <p:childTnLst>
                                    <p:set>
                                      <p:cBhvr>
                                        <p:cTn id="20" dur="1" fill="hold">
                                          <p:stCondLst>
                                            <p:cond delay="0"/>
                                          </p:stCondLst>
                                        </p:cTn>
                                        <p:tgtEl>
                                          <p:spTgt spid="2"/>
                                        </p:tgtEl>
                                        <p:attrNameLst>
                                          <p:attrName>style.visibility</p:attrName>
                                        </p:attrNameLst>
                                      </p:cBhvr>
                                      <p:to>
                                        <p:strVal val="visible"/>
                                      </p:to>
                                    </p:set>
                                    <p:anim calcmode="lin" valueType="num">
                                      <p:cBhvr>
                                        <p:cTn id="21" dur="500" fill="hold"/>
                                        <p:tgtEl>
                                          <p:spTgt spid="2"/>
                                        </p:tgtEl>
                                        <p:attrNameLst>
                                          <p:attrName>ppt_w</p:attrName>
                                        </p:attrNameLst>
                                      </p:cBhvr>
                                      <p:tavLst>
                                        <p:tav tm="0">
                                          <p:val>
                                            <p:fltVal val="0"/>
                                          </p:val>
                                        </p:tav>
                                        <p:tav tm="100000">
                                          <p:val>
                                            <p:strVal val="#ppt_w"/>
                                          </p:val>
                                        </p:tav>
                                      </p:tavLst>
                                    </p:anim>
                                    <p:anim calcmode="lin" valueType="num">
                                      <p:cBhvr>
                                        <p:cTn id="22" dur="500" fill="hold"/>
                                        <p:tgtEl>
                                          <p:spTgt spid="2"/>
                                        </p:tgtEl>
                                        <p:attrNameLst>
                                          <p:attrName>ppt_h</p:attrName>
                                        </p:attrNameLst>
                                      </p:cBhvr>
                                      <p:tavLst>
                                        <p:tav tm="0">
                                          <p:val>
                                            <p:fltVal val="0"/>
                                          </p:val>
                                        </p:tav>
                                        <p:tav tm="100000">
                                          <p:val>
                                            <p:strVal val="#ppt_h"/>
                                          </p:val>
                                        </p:tav>
                                      </p:tavLst>
                                    </p:anim>
                                    <p:animEffect transition="in" filter="fade">
                                      <p:cBhvr>
                                        <p:cTn id="23" dur="500"/>
                                        <p:tgtEl>
                                          <p:spTgt spid="2"/>
                                        </p:tgtEl>
                                      </p:cBhvr>
                                    </p:animEffect>
                                  </p:childTnLst>
                                </p:cTn>
                              </p:par>
                              <p:par>
                                <p:cTn id="24" presetID="53" presetClass="entr" presetSubtype="16" fill="hold" nodeType="withEffect">
                                  <p:stCondLst>
                                    <p:cond delay="400"/>
                                  </p:stCondLst>
                                  <p:childTnLst>
                                    <p:set>
                                      <p:cBhvr>
                                        <p:cTn id="25" dur="1" fill="hold">
                                          <p:stCondLst>
                                            <p:cond delay="0"/>
                                          </p:stCondLst>
                                        </p:cTn>
                                        <p:tgtEl>
                                          <p:spTgt spid="3"/>
                                        </p:tgtEl>
                                        <p:attrNameLst>
                                          <p:attrName>style.visibility</p:attrName>
                                        </p:attrNameLst>
                                      </p:cBhvr>
                                      <p:to>
                                        <p:strVal val="visible"/>
                                      </p:to>
                                    </p:set>
                                    <p:anim calcmode="lin" valueType="num">
                                      <p:cBhvr>
                                        <p:cTn id="26" dur="500" fill="hold"/>
                                        <p:tgtEl>
                                          <p:spTgt spid="3"/>
                                        </p:tgtEl>
                                        <p:attrNameLst>
                                          <p:attrName>ppt_w</p:attrName>
                                        </p:attrNameLst>
                                      </p:cBhvr>
                                      <p:tavLst>
                                        <p:tav tm="0">
                                          <p:val>
                                            <p:fltVal val="0"/>
                                          </p:val>
                                        </p:tav>
                                        <p:tav tm="100000">
                                          <p:val>
                                            <p:strVal val="#ppt_w"/>
                                          </p:val>
                                        </p:tav>
                                      </p:tavLst>
                                    </p:anim>
                                    <p:anim calcmode="lin" valueType="num">
                                      <p:cBhvr>
                                        <p:cTn id="27" dur="500" fill="hold"/>
                                        <p:tgtEl>
                                          <p:spTgt spid="3"/>
                                        </p:tgtEl>
                                        <p:attrNameLst>
                                          <p:attrName>ppt_h</p:attrName>
                                        </p:attrNameLst>
                                      </p:cBhvr>
                                      <p:tavLst>
                                        <p:tav tm="0">
                                          <p:val>
                                            <p:fltVal val="0"/>
                                          </p:val>
                                        </p:tav>
                                        <p:tav tm="100000">
                                          <p:val>
                                            <p:strVal val="#ppt_h"/>
                                          </p:val>
                                        </p:tav>
                                      </p:tavLst>
                                    </p:anim>
                                    <p:animEffect transition="in" filter="fade">
                                      <p:cBhvr>
                                        <p:cTn id="28" dur="500"/>
                                        <p:tgtEl>
                                          <p:spTgt spid="3"/>
                                        </p:tgtEl>
                                      </p:cBhvr>
                                    </p:animEffect>
                                  </p:childTnLst>
                                </p:cTn>
                              </p:par>
                              <p:par>
                                <p:cTn id="29" presetID="53" presetClass="entr" presetSubtype="16" fill="hold" nodeType="withEffect">
                                  <p:stCondLst>
                                    <p:cond delay="800"/>
                                  </p:stCondLst>
                                  <p:childTnLst>
                                    <p:set>
                                      <p:cBhvr>
                                        <p:cTn id="30" dur="1" fill="hold">
                                          <p:stCondLst>
                                            <p:cond delay="0"/>
                                          </p:stCondLst>
                                        </p:cTn>
                                        <p:tgtEl>
                                          <p:spTgt spid="4"/>
                                        </p:tgtEl>
                                        <p:attrNameLst>
                                          <p:attrName>style.visibility</p:attrName>
                                        </p:attrNameLst>
                                      </p:cBhvr>
                                      <p:to>
                                        <p:strVal val="visible"/>
                                      </p:to>
                                    </p:set>
                                    <p:anim calcmode="lin" valueType="num">
                                      <p:cBhvr>
                                        <p:cTn id="31" dur="500" fill="hold"/>
                                        <p:tgtEl>
                                          <p:spTgt spid="4"/>
                                        </p:tgtEl>
                                        <p:attrNameLst>
                                          <p:attrName>ppt_w</p:attrName>
                                        </p:attrNameLst>
                                      </p:cBhvr>
                                      <p:tavLst>
                                        <p:tav tm="0">
                                          <p:val>
                                            <p:fltVal val="0"/>
                                          </p:val>
                                        </p:tav>
                                        <p:tav tm="100000">
                                          <p:val>
                                            <p:strVal val="#ppt_w"/>
                                          </p:val>
                                        </p:tav>
                                      </p:tavLst>
                                    </p:anim>
                                    <p:anim calcmode="lin" valueType="num">
                                      <p:cBhvr>
                                        <p:cTn id="32" dur="500" fill="hold"/>
                                        <p:tgtEl>
                                          <p:spTgt spid="4"/>
                                        </p:tgtEl>
                                        <p:attrNameLst>
                                          <p:attrName>ppt_h</p:attrName>
                                        </p:attrNameLst>
                                      </p:cBhvr>
                                      <p:tavLst>
                                        <p:tav tm="0">
                                          <p:val>
                                            <p:fltVal val="0"/>
                                          </p:val>
                                        </p:tav>
                                        <p:tav tm="100000">
                                          <p:val>
                                            <p:strVal val="#ppt_h"/>
                                          </p:val>
                                        </p:tav>
                                      </p:tavLst>
                                    </p:anim>
                                    <p:animEffect transition="in" filter="fade">
                                      <p:cBhvr>
                                        <p:cTn id="33" dur="500"/>
                                        <p:tgtEl>
                                          <p:spTgt spid="4"/>
                                        </p:tgtEl>
                                      </p:cBhvr>
                                    </p:animEffect>
                                  </p:childTnLst>
                                </p:cTn>
                              </p:par>
                            </p:childTnLst>
                          </p:cTn>
                        </p:par>
                        <p:par>
                          <p:cTn id="34" fill="hold">
                            <p:stCondLst>
                              <p:cond delay="3300"/>
                            </p:stCondLst>
                            <p:childTnLst>
                              <p:par>
                                <p:cTn id="35" presetID="2" presetClass="entr" presetSubtype="4" fill="hold" nodeType="afterEffect">
                                  <p:stCondLst>
                                    <p:cond delay="0"/>
                                  </p:stCondLst>
                                  <p:childTnLst>
                                    <p:set>
                                      <p:cBhvr>
                                        <p:cTn id="36" dur="1" fill="hold">
                                          <p:stCondLst>
                                            <p:cond delay="0"/>
                                          </p:stCondLst>
                                        </p:cTn>
                                        <p:tgtEl>
                                          <p:spTgt spid="286"/>
                                        </p:tgtEl>
                                        <p:attrNameLst>
                                          <p:attrName>style.visibility</p:attrName>
                                        </p:attrNameLst>
                                      </p:cBhvr>
                                      <p:to>
                                        <p:strVal val="visible"/>
                                      </p:to>
                                    </p:set>
                                    <p:anim calcmode="lin" valueType="num">
                                      <p:cBhvr additive="base">
                                        <p:cTn id="37" dur="500" fill="hold"/>
                                        <p:tgtEl>
                                          <p:spTgt spid="286"/>
                                        </p:tgtEl>
                                        <p:attrNameLst>
                                          <p:attrName>ppt_x</p:attrName>
                                        </p:attrNameLst>
                                      </p:cBhvr>
                                      <p:tavLst>
                                        <p:tav tm="0">
                                          <p:val>
                                            <p:strVal val="#ppt_x"/>
                                          </p:val>
                                        </p:tav>
                                        <p:tav tm="100000">
                                          <p:val>
                                            <p:strVal val="#ppt_x"/>
                                          </p:val>
                                        </p:tav>
                                      </p:tavLst>
                                    </p:anim>
                                    <p:anim calcmode="lin" valueType="num">
                                      <p:cBhvr additive="base">
                                        <p:cTn id="38" dur="500" fill="hold"/>
                                        <p:tgtEl>
                                          <p:spTgt spid="286"/>
                                        </p:tgtEl>
                                        <p:attrNameLst>
                                          <p:attrName>ppt_y</p:attrName>
                                        </p:attrNameLst>
                                      </p:cBhvr>
                                      <p:tavLst>
                                        <p:tav tm="0">
                                          <p:val>
                                            <p:strVal val="1+#ppt_h/2"/>
                                          </p:val>
                                        </p:tav>
                                        <p:tav tm="100000">
                                          <p:val>
                                            <p:strVal val="#ppt_y"/>
                                          </p:val>
                                        </p:tav>
                                      </p:tavLst>
                                    </p:anim>
                                  </p:childTnLst>
                                </p:cTn>
                              </p:par>
                            </p:childTnLst>
                          </p:cTn>
                        </p:par>
                        <p:par>
                          <p:cTn id="39" fill="hold">
                            <p:stCondLst>
                              <p:cond delay="3800"/>
                            </p:stCondLst>
                            <p:childTnLst>
                              <p:par>
                                <p:cTn id="40" presetID="2" presetClass="entr" presetSubtype="4" fill="hold" nodeType="afterEffect">
                                  <p:stCondLst>
                                    <p:cond delay="0"/>
                                  </p:stCondLst>
                                  <p:childTnLst>
                                    <p:set>
                                      <p:cBhvr>
                                        <p:cTn id="41" dur="1" fill="hold">
                                          <p:stCondLst>
                                            <p:cond delay="0"/>
                                          </p:stCondLst>
                                        </p:cTn>
                                        <p:tgtEl>
                                          <p:spTgt spid="289"/>
                                        </p:tgtEl>
                                        <p:attrNameLst>
                                          <p:attrName>style.visibility</p:attrName>
                                        </p:attrNameLst>
                                      </p:cBhvr>
                                      <p:to>
                                        <p:strVal val="visible"/>
                                      </p:to>
                                    </p:set>
                                    <p:anim calcmode="lin" valueType="num">
                                      <p:cBhvr additive="base">
                                        <p:cTn id="42" dur="500" fill="hold"/>
                                        <p:tgtEl>
                                          <p:spTgt spid="289"/>
                                        </p:tgtEl>
                                        <p:attrNameLst>
                                          <p:attrName>ppt_x</p:attrName>
                                        </p:attrNameLst>
                                      </p:cBhvr>
                                      <p:tavLst>
                                        <p:tav tm="0">
                                          <p:val>
                                            <p:strVal val="#ppt_x"/>
                                          </p:val>
                                        </p:tav>
                                        <p:tav tm="100000">
                                          <p:val>
                                            <p:strVal val="#ppt_x"/>
                                          </p:val>
                                        </p:tav>
                                      </p:tavLst>
                                    </p:anim>
                                    <p:anim calcmode="lin" valueType="num">
                                      <p:cBhvr additive="base">
                                        <p:cTn id="43" dur="500" fill="hold"/>
                                        <p:tgtEl>
                                          <p:spTgt spid="289"/>
                                        </p:tgtEl>
                                        <p:attrNameLst>
                                          <p:attrName>ppt_y</p:attrName>
                                        </p:attrNameLst>
                                      </p:cBhvr>
                                      <p:tavLst>
                                        <p:tav tm="0">
                                          <p:val>
                                            <p:strVal val="1+#ppt_h/2"/>
                                          </p:val>
                                        </p:tav>
                                        <p:tav tm="100000">
                                          <p:val>
                                            <p:strVal val="#ppt_y"/>
                                          </p:val>
                                        </p:tav>
                                      </p:tavLst>
                                    </p:anim>
                                  </p:childTnLst>
                                </p:cTn>
                              </p:par>
                            </p:childTnLst>
                          </p:cTn>
                        </p:par>
                        <p:par>
                          <p:cTn id="44" fill="hold">
                            <p:stCondLst>
                              <p:cond delay="4300"/>
                            </p:stCondLst>
                            <p:childTnLst>
                              <p:par>
                                <p:cTn id="45" presetID="2" presetClass="entr" presetSubtype="4" fill="hold" nodeType="afterEffect">
                                  <p:stCondLst>
                                    <p:cond delay="0"/>
                                  </p:stCondLst>
                                  <p:childTnLst>
                                    <p:set>
                                      <p:cBhvr>
                                        <p:cTn id="46" dur="1" fill="hold">
                                          <p:stCondLst>
                                            <p:cond delay="0"/>
                                          </p:stCondLst>
                                        </p:cTn>
                                        <p:tgtEl>
                                          <p:spTgt spid="292"/>
                                        </p:tgtEl>
                                        <p:attrNameLst>
                                          <p:attrName>style.visibility</p:attrName>
                                        </p:attrNameLst>
                                      </p:cBhvr>
                                      <p:to>
                                        <p:strVal val="visible"/>
                                      </p:to>
                                    </p:set>
                                    <p:anim calcmode="lin" valueType="num">
                                      <p:cBhvr additive="base">
                                        <p:cTn id="47" dur="500" fill="hold"/>
                                        <p:tgtEl>
                                          <p:spTgt spid="292"/>
                                        </p:tgtEl>
                                        <p:attrNameLst>
                                          <p:attrName>ppt_x</p:attrName>
                                        </p:attrNameLst>
                                      </p:cBhvr>
                                      <p:tavLst>
                                        <p:tav tm="0">
                                          <p:val>
                                            <p:strVal val="#ppt_x"/>
                                          </p:val>
                                        </p:tav>
                                        <p:tav tm="100000">
                                          <p:val>
                                            <p:strVal val="#ppt_x"/>
                                          </p:val>
                                        </p:tav>
                                      </p:tavLst>
                                    </p:anim>
                                    <p:anim calcmode="lin" valueType="num">
                                      <p:cBhvr additive="base">
                                        <p:cTn id="48" dur="500" fill="hold"/>
                                        <p:tgtEl>
                                          <p:spTgt spid="29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1" grpId="0" animBg="1"/>
      <p:bldP spid="28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890"/>
        <p:cNvGrpSpPr/>
        <p:nvPr/>
      </p:nvGrpSpPr>
      <p:grpSpPr>
        <a:xfrm>
          <a:off x="0" y="0"/>
          <a:ext cx="0" cy="0"/>
          <a:chOff x="0" y="0"/>
          <a:chExt cx="0" cy="0"/>
        </a:xfrm>
      </p:grpSpPr>
      <p:sp>
        <p:nvSpPr>
          <p:cNvPr id="892" name="Shape 892"/>
          <p:cNvSpPr txBox="1"/>
          <p:nvPr/>
        </p:nvSpPr>
        <p:spPr>
          <a:xfrm>
            <a:off x="582220" y="1274737"/>
            <a:ext cx="2160240" cy="307777"/>
          </a:xfrm>
          <a:prstGeom prst="rect">
            <a:avLst/>
          </a:prstGeom>
          <a:noFill/>
          <a:ln>
            <a:noFill/>
          </a:ln>
        </p:spPr>
        <p:txBody>
          <a:bodyPr lIns="91425" tIns="45700" rIns="91425" bIns="45700" anchor="t" anchorCtr="0">
            <a:noAutofit/>
          </a:bodyPr>
          <a:lstStyle/>
          <a:p>
            <a:pPr marL="285750" marR="0" lvl="0" indent="-285750" algn="l" rtl="0">
              <a:spcBef>
                <a:spcPts val="0"/>
              </a:spcBef>
              <a:buClr>
                <a:schemeClr val="dk1"/>
              </a:buClr>
              <a:buSzPct val="100000"/>
              <a:buFont typeface="Noto Sans Symbols"/>
              <a:buChar char="◆"/>
            </a:pPr>
            <a:endParaRPr lang="en" sz="1400" b="1" dirty="0">
              <a:solidFill>
                <a:schemeClr val="dk1"/>
              </a:solidFill>
              <a:latin typeface="Arial"/>
              <a:ea typeface="Arial"/>
              <a:cs typeface="Arial"/>
              <a:sym typeface="Arial"/>
            </a:endParaRPr>
          </a:p>
        </p:txBody>
      </p:sp>
      <p:sp>
        <p:nvSpPr>
          <p:cNvPr id="893" name="Shape 893"/>
          <p:cNvSpPr txBox="1"/>
          <p:nvPr/>
        </p:nvSpPr>
        <p:spPr>
          <a:xfrm>
            <a:off x="879254" y="4213421"/>
            <a:ext cx="7380392" cy="461664"/>
          </a:xfrm>
          <a:prstGeom prst="rect">
            <a:avLst/>
          </a:prstGeom>
          <a:noFill/>
          <a:ln>
            <a:noFill/>
          </a:ln>
        </p:spPr>
        <p:txBody>
          <a:bodyPr lIns="91425" tIns="45700" rIns="91425" bIns="45700" anchor="t" anchorCtr="0">
            <a:noAutofit/>
          </a:bodyPr>
          <a:lstStyle/>
          <a:p>
            <a:pPr lvl="0">
              <a:buSzPct val="25000"/>
            </a:pPr>
            <a:r>
              <a:rPr lang="zh-CN" altLang="zh-CN" sz="1100" dirty="0"/>
              <a:t>由于我们的</a:t>
            </a:r>
            <a:r>
              <a:rPr lang="en-US" altLang="zh-CN" sz="1100" dirty="0"/>
              <a:t>U-net</a:t>
            </a:r>
            <a:r>
              <a:rPr lang="zh-CN" altLang="zh-CN" sz="1100" dirty="0"/>
              <a:t>是针对</a:t>
            </a:r>
            <a:r>
              <a:rPr lang="en-US" altLang="zh-CN" sz="1100" dirty="0"/>
              <a:t>48x48</a:t>
            </a:r>
            <a:r>
              <a:rPr lang="zh-CN" altLang="zh-CN" sz="1100" dirty="0"/>
              <a:t>补丁而设计的，因此我们需要将原始图像（</a:t>
            </a:r>
            <a:r>
              <a:rPr lang="en-US" altLang="zh-CN" sz="1100" dirty="0"/>
              <a:t>584x565</a:t>
            </a:r>
            <a:r>
              <a:rPr lang="zh-CN" altLang="zh-CN" sz="1100" dirty="0"/>
              <a:t>）分割成</a:t>
            </a:r>
            <a:r>
              <a:rPr lang="en-US" altLang="zh-CN" sz="1100" dirty="0"/>
              <a:t>48x48</a:t>
            </a:r>
            <a:r>
              <a:rPr lang="zh-CN" altLang="zh-CN" sz="1100" dirty="0"/>
              <a:t>补丁以进行预测。每个图像总共生成</a:t>
            </a:r>
            <a:r>
              <a:rPr lang="en-US" altLang="zh-CN" sz="1100" dirty="0"/>
              <a:t>11445</a:t>
            </a:r>
            <a:r>
              <a:rPr lang="zh-CN" altLang="zh-CN" sz="1100" dirty="0"/>
              <a:t>个补丁，然后用于使用我们的</a:t>
            </a:r>
            <a:r>
              <a:rPr lang="en-US" altLang="zh-CN" sz="1100" dirty="0"/>
              <a:t>U-net</a:t>
            </a:r>
            <a:r>
              <a:rPr lang="zh-CN" altLang="zh-CN" sz="1100" dirty="0"/>
              <a:t>预测血管位置。 对每个像素的预测进行平均并将其视为最终预测。数据结果在表中给出，准确度为</a:t>
            </a:r>
            <a:r>
              <a:rPr lang="en-US" altLang="zh-CN" sz="1100" dirty="0"/>
              <a:t>95.2</a:t>
            </a:r>
            <a:r>
              <a:rPr lang="zh-CN" altLang="zh-CN" sz="1100" dirty="0"/>
              <a:t>％。 </a:t>
            </a:r>
            <a:endParaRPr lang="en" sz="1100" dirty="0">
              <a:solidFill>
                <a:schemeClr val="dk1"/>
              </a:solidFill>
              <a:latin typeface="Arial"/>
              <a:ea typeface="Arial"/>
              <a:cs typeface="Arial"/>
              <a:sym typeface="Arial"/>
            </a:endParaRPr>
          </a:p>
        </p:txBody>
      </p:sp>
      <p:sp>
        <p:nvSpPr>
          <p:cNvPr id="894" name="Shape 894"/>
          <p:cNvSpPr/>
          <p:nvPr/>
        </p:nvSpPr>
        <p:spPr>
          <a:xfrm rot="10800000" flipH="1">
            <a:off x="792199" y="4105775"/>
            <a:ext cx="7596000" cy="45718"/>
          </a:xfrm>
          <a:custGeom>
            <a:avLst/>
            <a:gdLst/>
            <a:ahLst/>
            <a:cxnLst/>
            <a:rect l="0" t="0" r="0" b="0"/>
            <a:pathLst>
              <a:path w="120000" h="120000" extrusionOk="0">
                <a:moveTo>
                  <a:pt x="0" y="0"/>
                </a:moveTo>
                <a:lnTo>
                  <a:pt x="120000" y="0"/>
                </a:lnTo>
              </a:path>
            </a:pathLst>
          </a:custGeom>
          <a:noFill/>
          <a:ln w="19050" cap="flat" cmpd="sng">
            <a:solidFill>
              <a:srgbClr val="477DC7"/>
            </a:solidFill>
            <a:prstDash val="dot"/>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dk1"/>
              </a:solidFill>
              <a:latin typeface="Arial"/>
              <a:ea typeface="Arial"/>
              <a:cs typeface="Arial"/>
              <a:sym typeface="Arial"/>
            </a:endParaRPr>
          </a:p>
        </p:txBody>
      </p:sp>
      <p:sp>
        <p:nvSpPr>
          <p:cNvPr id="895" name="Shape 895"/>
          <p:cNvSpPr/>
          <p:nvPr/>
        </p:nvSpPr>
        <p:spPr>
          <a:xfrm>
            <a:off x="771450" y="4823634"/>
            <a:ext cx="7596000" cy="45718"/>
          </a:xfrm>
          <a:custGeom>
            <a:avLst/>
            <a:gdLst/>
            <a:ahLst/>
            <a:cxnLst/>
            <a:rect l="0" t="0" r="0" b="0"/>
            <a:pathLst>
              <a:path w="120000" h="120000" extrusionOk="0">
                <a:moveTo>
                  <a:pt x="0" y="0"/>
                </a:moveTo>
                <a:lnTo>
                  <a:pt x="120000" y="0"/>
                </a:lnTo>
              </a:path>
            </a:pathLst>
          </a:custGeom>
          <a:noFill/>
          <a:ln w="19050" cap="flat" cmpd="sng">
            <a:solidFill>
              <a:srgbClr val="477DC7"/>
            </a:solidFill>
            <a:prstDash val="dot"/>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dk1"/>
              </a:solidFill>
              <a:latin typeface="Arial"/>
              <a:ea typeface="Arial"/>
              <a:cs typeface="Arial"/>
              <a:sym typeface="Arial"/>
            </a:endParaRPr>
          </a:p>
        </p:txBody>
      </p:sp>
      <p:sp>
        <p:nvSpPr>
          <p:cNvPr id="896" name="Shape 896"/>
          <p:cNvSpPr txBox="1">
            <a:spLocks noGrp="1"/>
          </p:cNvSpPr>
          <p:nvPr>
            <p:ph type="title"/>
          </p:nvPr>
        </p:nvSpPr>
        <p:spPr>
          <a:xfrm>
            <a:off x="128999" y="0"/>
            <a:ext cx="2786817" cy="594900"/>
          </a:xfrm>
          <a:prstGeom prst="rect">
            <a:avLst/>
          </a:prstGeom>
        </p:spPr>
        <p:txBody>
          <a:bodyPr lIns="91425" tIns="91425" rIns="91425" bIns="91425" anchor="ctr" anchorCtr="0">
            <a:noAutofit/>
          </a:bodyPr>
          <a:lstStyle/>
          <a:p>
            <a:pPr lvl="0" rtl="0">
              <a:spcBef>
                <a:spcPts val="0"/>
              </a:spcBef>
              <a:buClr>
                <a:srgbClr val="477DC7"/>
              </a:buClr>
              <a:buSzPct val="25000"/>
              <a:buFont typeface="Arial"/>
              <a:buNone/>
            </a:pPr>
            <a:r>
              <a:rPr lang="zh-CN" altLang="en" sz="4000" dirty="0">
                <a:solidFill>
                  <a:srgbClr val="477DC7"/>
                </a:solidFill>
              </a:rPr>
              <a:t>成果</a:t>
            </a:r>
            <a:r>
              <a:rPr lang="zh-CN" altLang="en-US" sz="4000" dirty="0">
                <a:solidFill>
                  <a:srgbClr val="477DC7"/>
                </a:solidFill>
              </a:rPr>
              <a:t>展示</a:t>
            </a:r>
            <a:endParaRPr lang="en" sz="4000" dirty="0">
              <a:solidFill>
                <a:srgbClr val="477DC7"/>
              </a:solidFill>
            </a:endParaRPr>
          </a:p>
        </p:txBody>
      </p:sp>
      <p:sp>
        <p:nvSpPr>
          <p:cNvPr id="897" name="Shape 897"/>
          <p:cNvSpPr txBox="1">
            <a:spLocks noGrp="1"/>
          </p:cNvSpPr>
          <p:nvPr>
            <p:ph type="subTitle" idx="1"/>
          </p:nvPr>
        </p:nvSpPr>
        <p:spPr>
          <a:xfrm>
            <a:off x="121824" y="594775"/>
            <a:ext cx="9018000" cy="272400"/>
          </a:xfrm>
          <a:prstGeom prst="rect">
            <a:avLst/>
          </a:prstGeom>
        </p:spPr>
        <p:txBody>
          <a:bodyPr lIns="91425" tIns="91425" rIns="91425" bIns="91425" anchor="ctr" anchorCtr="0">
            <a:noAutofit/>
          </a:bodyPr>
          <a:lstStyle/>
          <a:p>
            <a:pPr lvl="0" rtl="0">
              <a:spcBef>
                <a:spcPts val="0"/>
              </a:spcBef>
              <a:buClr>
                <a:schemeClr val="dk1"/>
              </a:buClr>
              <a:buSzPct val="78571"/>
              <a:buFont typeface="Arial"/>
              <a:buNone/>
            </a:pPr>
            <a:r>
              <a:rPr lang="en" dirty="0">
                <a:solidFill>
                  <a:srgbClr val="477DC7"/>
                </a:solidFill>
              </a:rPr>
              <a:t>数据成果</a:t>
            </a:r>
          </a:p>
        </p:txBody>
      </p:sp>
      <p:graphicFrame>
        <p:nvGraphicFramePr>
          <p:cNvPr id="3" name="表格 2">
            <a:extLst>
              <a:ext uri="{FF2B5EF4-FFF2-40B4-BE49-F238E27FC236}">
                <a16:creationId xmlns:a16="http://schemas.microsoft.com/office/drawing/2014/main" id="{1D73F72C-3B8A-164C-9B17-104FD90F3B69}"/>
              </a:ext>
            </a:extLst>
          </p:cNvPr>
          <p:cNvGraphicFramePr>
            <a:graphicFrameLocks noGrp="1"/>
          </p:cNvGraphicFramePr>
          <p:nvPr>
            <p:extLst>
              <p:ext uri="{D42A27DB-BD31-4B8C-83A1-F6EECF244321}">
                <p14:modId xmlns:p14="http://schemas.microsoft.com/office/powerpoint/2010/main" val="3941475082"/>
              </p:ext>
            </p:extLst>
          </p:nvPr>
        </p:nvGraphicFramePr>
        <p:xfrm>
          <a:off x="814977" y="1582514"/>
          <a:ext cx="7508946" cy="2223840"/>
        </p:xfrm>
        <a:graphic>
          <a:graphicData uri="http://schemas.openxmlformats.org/drawingml/2006/table">
            <a:tbl>
              <a:tblPr firstRow="1" firstCol="1" bandRow="1">
                <a:tableStyleId>{614BA3C0-6C91-429B-9BEF-9D312A333F77}</a:tableStyleId>
              </a:tblPr>
              <a:tblGrid>
                <a:gridCol w="1277948">
                  <a:extLst>
                    <a:ext uri="{9D8B030D-6E8A-4147-A177-3AD203B41FA5}">
                      <a16:colId xmlns:a16="http://schemas.microsoft.com/office/drawing/2014/main" val="1736389921"/>
                    </a:ext>
                  </a:extLst>
                </a:gridCol>
                <a:gridCol w="1731724">
                  <a:extLst>
                    <a:ext uri="{9D8B030D-6E8A-4147-A177-3AD203B41FA5}">
                      <a16:colId xmlns:a16="http://schemas.microsoft.com/office/drawing/2014/main" val="1392639568"/>
                    </a:ext>
                  </a:extLst>
                </a:gridCol>
                <a:gridCol w="1731724">
                  <a:extLst>
                    <a:ext uri="{9D8B030D-6E8A-4147-A177-3AD203B41FA5}">
                      <a16:colId xmlns:a16="http://schemas.microsoft.com/office/drawing/2014/main" val="1819900706"/>
                    </a:ext>
                  </a:extLst>
                </a:gridCol>
                <a:gridCol w="1686025">
                  <a:extLst>
                    <a:ext uri="{9D8B030D-6E8A-4147-A177-3AD203B41FA5}">
                      <a16:colId xmlns:a16="http://schemas.microsoft.com/office/drawing/2014/main" val="3673993521"/>
                    </a:ext>
                  </a:extLst>
                </a:gridCol>
                <a:gridCol w="1081525">
                  <a:extLst>
                    <a:ext uri="{9D8B030D-6E8A-4147-A177-3AD203B41FA5}">
                      <a16:colId xmlns:a16="http://schemas.microsoft.com/office/drawing/2014/main" val="2221296381"/>
                    </a:ext>
                  </a:extLst>
                </a:gridCol>
              </a:tblGrid>
              <a:tr h="434344">
                <a:tc>
                  <a:txBody>
                    <a:bodyPr/>
                    <a:lstStyle/>
                    <a:p>
                      <a:pPr algn="just">
                        <a:spcAft>
                          <a:spcPts val="0"/>
                        </a:spcAft>
                      </a:pPr>
                      <a:r>
                        <a:rPr lang="zh-TW" sz="1000" kern="0">
                          <a:effectLst/>
                        </a:rPr>
                        <a:t>　</a:t>
                      </a:r>
                      <a:endParaRPr lang="zh-CN" sz="1050" kern="100">
                        <a:effectLst/>
                        <a:latin typeface="DengXian" panose="02010600030101010101" pitchFamily="2" charset="-122"/>
                        <a:ea typeface="DengXian" panose="02010600030101010101" pitchFamily="2" charset="-122"/>
                        <a:cs typeface="Times New Roman" panose="02020603050405020304" pitchFamily="18" charset="0"/>
                      </a:endParaRPr>
                    </a:p>
                  </a:txBody>
                  <a:tcPr marL="50800" marR="50800" marT="50800" marB="50800" anchor="ctr"/>
                </a:tc>
                <a:tc gridSpan="3">
                  <a:txBody>
                    <a:bodyPr/>
                    <a:lstStyle/>
                    <a:p>
                      <a:pPr algn="ctr">
                        <a:spcAft>
                          <a:spcPts val="0"/>
                        </a:spcAft>
                      </a:pPr>
                      <a:r>
                        <a:rPr lang="en-US" sz="1000" kern="0">
                          <a:effectLst/>
                        </a:rPr>
                        <a:t>real</a:t>
                      </a:r>
                      <a:endParaRPr lang="zh-CN" sz="1050" kern="100">
                        <a:effectLst/>
                        <a:latin typeface="DengXian" panose="02010600030101010101" pitchFamily="2" charset="-122"/>
                        <a:ea typeface="DengXian" panose="02010600030101010101" pitchFamily="2" charset="-122"/>
                        <a:cs typeface="Times New Roman" panose="02020603050405020304" pitchFamily="18" charset="0"/>
                      </a:endParaRPr>
                    </a:p>
                  </a:txBody>
                  <a:tcPr marL="50800" marR="50800" marT="50800" marB="50800" anchor="ctr"/>
                </a:tc>
                <a:tc hMerge="1">
                  <a:txBody>
                    <a:bodyPr/>
                    <a:lstStyle/>
                    <a:p>
                      <a:endParaRPr lang="zh-CN" altLang="en-US"/>
                    </a:p>
                  </a:txBody>
                  <a:tcPr/>
                </a:tc>
                <a:tc hMerge="1">
                  <a:txBody>
                    <a:bodyPr/>
                    <a:lstStyle/>
                    <a:p>
                      <a:endParaRPr lang="zh-CN" altLang="en-US"/>
                    </a:p>
                  </a:txBody>
                  <a:tcPr/>
                </a:tc>
                <a:tc>
                  <a:txBody>
                    <a:bodyPr/>
                    <a:lstStyle/>
                    <a:p>
                      <a:pPr algn="just">
                        <a:spcAft>
                          <a:spcPts val="0"/>
                        </a:spcAft>
                      </a:pPr>
                      <a:r>
                        <a:rPr lang="en-US" sz="1000" kern="0">
                          <a:effectLst/>
                        </a:rPr>
                        <a:t>true rate </a:t>
                      </a:r>
                      <a:endParaRPr lang="zh-CN" sz="1050" kern="100">
                        <a:effectLst/>
                        <a:latin typeface="DengXian" panose="02010600030101010101" pitchFamily="2" charset="-122"/>
                        <a:ea typeface="DengXian" panose="02010600030101010101" pitchFamily="2" charset="-122"/>
                        <a:cs typeface="Times New Roman" panose="02020603050405020304" pitchFamily="18" charset="0"/>
                      </a:endParaRPr>
                    </a:p>
                  </a:txBody>
                  <a:tcPr marL="50800" marR="50800" marT="50800" marB="50800" anchor="ctr"/>
                </a:tc>
                <a:extLst>
                  <a:ext uri="{0D108BD9-81ED-4DB2-BD59-A6C34878D82A}">
                    <a16:rowId xmlns:a16="http://schemas.microsoft.com/office/drawing/2014/main" val="3609813022"/>
                  </a:ext>
                </a:extLst>
              </a:tr>
              <a:tr h="434344">
                <a:tc rowSpan="3">
                  <a:txBody>
                    <a:bodyPr/>
                    <a:lstStyle/>
                    <a:p>
                      <a:pPr algn="ctr">
                        <a:spcAft>
                          <a:spcPts val="0"/>
                        </a:spcAft>
                      </a:pPr>
                      <a:r>
                        <a:rPr lang="en-US" sz="1000" kern="0">
                          <a:effectLst/>
                        </a:rPr>
                        <a:t>prediction</a:t>
                      </a:r>
                      <a:endParaRPr lang="zh-CN" sz="1050" kern="100">
                        <a:effectLst/>
                        <a:latin typeface="DengXian" panose="02010600030101010101" pitchFamily="2" charset="-122"/>
                        <a:ea typeface="DengXian" panose="02010600030101010101" pitchFamily="2" charset="-122"/>
                        <a:cs typeface="Times New Roman" panose="02020603050405020304" pitchFamily="18" charset="0"/>
                      </a:endParaRPr>
                    </a:p>
                  </a:txBody>
                  <a:tcPr marL="50800" marR="50800" marT="50800" marB="50800" anchor="ctr"/>
                </a:tc>
                <a:tc>
                  <a:txBody>
                    <a:bodyPr/>
                    <a:lstStyle/>
                    <a:p>
                      <a:pPr algn="just">
                        <a:spcAft>
                          <a:spcPts val="0"/>
                        </a:spcAft>
                      </a:pPr>
                      <a:r>
                        <a:rPr lang="zh-TW" sz="1000" kern="0">
                          <a:effectLst/>
                        </a:rPr>
                        <a:t>　</a:t>
                      </a:r>
                      <a:endParaRPr lang="zh-CN" sz="1050" kern="100">
                        <a:effectLst/>
                        <a:latin typeface="DengXian" panose="02010600030101010101" pitchFamily="2" charset="-122"/>
                        <a:ea typeface="DengXian" panose="02010600030101010101" pitchFamily="2" charset="-122"/>
                        <a:cs typeface="Times New Roman" panose="02020603050405020304" pitchFamily="18" charset="0"/>
                      </a:endParaRPr>
                    </a:p>
                  </a:txBody>
                  <a:tcPr marL="50800" marR="50800" marT="50800" marB="50800" anchor="ctr"/>
                </a:tc>
                <a:tc>
                  <a:txBody>
                    <a:bodyPr/>
                    <a:lstStyle/>
                    <a:p>
                      <a:pPr algn="ctr">
                        <a:spcAft>
                          <a:spcPts val="0"/>
                        </a:spcAft>
                      </a:pPr>
                      <a:r>
                        <a:rPr lang="en-US" sz="1000" kern="0">
                          <a:effectLst/>
                        </a:rPr>
                        <a:t>F</a:t>
                      </a:r>
                      <a:endParaRPr lang="zh-CN" sz="1050" kern="100">
                        <a:effectLst/>
                        <a:latin typeface="DengXian" panose="02010600030101010101" pitchFamily="2" charset="-122"/>
                        <a:ea typeface="DengXian" panose="02010600030101010101" pitchFamily="2" charset="-122"/>
                        <a:cs typeface="Times New Roman" panose="02020603050405020304" pitchFamily="18" charset="0"/>
                      </a:endParaRPr>
                    </a:p>
                  </a:txBody>
                  <a:tcPr marL="50800" marR="50800" marT="50800" marB="50800" anchor="ctr"/>
                </a:tc>
                <a:tc>
                  <a:txBody>
                    <a:bodyPr/>
                    <a:lstStyle/>
                    <a:p>
                      <a:pPr algn="ctr">
                        <a:spcAft>
                          <a:spcPts val="0"/>
                        </a:spcAft>
                      </a:pPr>
                      <a:r>
                        <a:rPr lang="en-US" sz="1000" kern="0">
                          <a:effectLst/>
                        </a:rPr>
                        <a:t>T</a:t>
                      </a:r>
                      <a:endParaRPr lang="zh-CN" sz="1050" kern="100">
                        <a:effectLst/>
                        <a:latin typeface="DengXian" panose="02010600030101010101" pitchFamily="2" charset="-122"/>
                        <a:ea typeface="DengXian" panose="02010600030101010101" pitchFamily="2" charset="-122"/>
                        <a:cs typeface="Times New Roman" panose="02020603050405020304" pitchFamily="18" charset="0"/>
                      </a:endParaRPr>
                    </a:p>
                  </a:txBody>
                  <a:tcPr marL="50800" marR="50800" marT="50800" marB="50800" anchor="ctr"/>
                </a:tc>
                <a:tc>
                  <a:txBody>
                    <a:bodyPr/>
                    <a:lstStyle/>
                    <a:p>
                      <a:pPr algn="just">
                        <a:spcAft>
                          <a:spcPts val="0"/>
                        </a:spcAft>
                      </a:pPr>
                      <a:r>
                        <a:rPr lang="zh-TW" sz="1000" kern="0">
                          <a:effectLst/>
                        </a:rPr>
                        <a:t>　</a:t>
                      </a:r>
                      <a:endParaRPr lang="zh-CN" sz="1050" kern="100">
                        <a:effectLst/>
                        <a:latin typeface="DengXian" panose="02010600030101010101" pitchFamily="2" charset="-122"/>
                        <a:ea typeface="DengXian" panose="02010600030101010101" pitchFamily="2" charset="-122"/>
                        <a:cs typeface="Times New Roman" panose="02020603050405020304" pitchFamily="18" charset="0"/>
                      </a:endParaRPr>
                    </a:p>
                  </a:txBody>
                  <a:tcPr marL="50800" marR="50800" marT="50800" marB="50800" anchor="ctr"/>
                </a:tc>
                <a:extLst>
                  <a:ext uri="{0D108BD9-81ED-4DB2-BD59-A6C34878D82A}">
                    <a16:rowId xmlns:a16="http://schemas.microsoft.com/office/drawing/2014/main" val="100754138"/>
                  </a:ext>
                </a:extLst>
              </a:tr>
              <a:tr h="460404">
                <a:tc vMerge="1">
                  <a:txBody>
                    <a:bodyPr/>
                    <a:lstStyle/>
                    <a:p>
                      <a:endParaRPr lang="zh-CN" altLang="en-US"/>
                    </a:p>
                  </a:txBody>
                  <a:tcPr/>
                </a:tc>
                <a:tc>
                  <a:txBody>
                    <a:bodyPr/>
                    <a:lstStyle/>
                    <a:p>
                      <a:pPr algn="ctr">
                        <a:spcAft>
                          <a:spcPts val="0"/>
                        </a:spcAft>
                      </a:pPr>
                      <a:r>
                        <a:rPr lang="en-US" sz="1000" kern="0" dirty="0">
                          <a:effectLst/>
                        </a:rPr>
                        <a:t>F</a:t>
                      </a:r>
                      <a:endParaRPr lang="zh-CN" sz="1050" kern="100" dirty="0">
                        <a:effectLst/>
                        <a:latin typeface="DengXian" panose="02010600030101010101" pitchFamily="2" charset="-122"/>
                        <a:ea typeface="DengXian" panose="02010600030101010101" pitchFamily="2" charset="-122"/>
                        <a:cs typeface="Times New Roman" panose="02020603050405020304" pitchFamily="18" charset="0"/>
                      </a:endParaRPr>
                    </a:p>
                  </a:txBody>
                  <a:tcPr marL="50800" marR="50800" marT="50800" marB="50800" anchor="ctr"/>
                </a:tc>
                <a:tc>
                  <a:txBody>
                    <a:bodyPr/>
                    <a:lstStyle/>
                    <a:p>
                      <a:pPr algn="r">
                        <a:spcAft>
                          <a:spcPts val="0"/>
                        </a:spcAft>
                      </a:pPr>
                      <a:r>
                        <a:rPr lang="en-US" sz="1100" kern="0">
                          <a:effectLst/>
                        </a:rPr>
                        <a:t>3908311</a:t>
                      </a:r>
                      <a:endParaRPr lang="zh-CN" sz="1050" kern="100">
                        <a:effectLst/>
                        <a:latin typeface="DengXian" panose="02010600030101010101" pitchFamily="2" charset="-122"/>
                        <a:ea typeface="DengXian" panose="02010600030101010101" pitchFamily="2" charset="-122"/>
                        <a:cs typeface="Times New Roman" panose="02020603050405020304" pitchFamily="18" charset="0"/>
                      </a:endParaRPr>
                    </a:p>
                  </a:txBody>
                  <a:tcPr marL="50800" marR="50800" marT="50800" marB="50800" anchor="ctr"/>
                </a:tc>
                <a:tc>
                  <a:txBody>
                    <a:bodyPr/>
                    <a:lstStyle/>
                    <a:p>
                      <a:pPr algn="r">
                        <a:spcAft>
                          <a:spcPts val="0"/>
                        </a:spcAft>
                      </a:pPr>
                      <a:r>
                        <a:rPr lang="en-US" sz="1100" kern="0">
                          <a:effectLst/>
                        </a:rPr>
                        <a:t>52183</a:t>
                      </a:r>
                      <a:endParaRPr lang="zh-CN" sz="1050" kern="100">
                        <a:effectLst/>
                        <a:latin typeface="DengXian" panose="02010600030101010101" pitchFamily="2" charset="-122"/>
                        <a:ea typeface="DengXian" panose="02010600030101010101" pitchFamily="2" charset="-122"/>
                        <a:cs typeface="Times New Roman" panose="02020603050405020304" pitchFamily="18" charset="0"/>
                      </a:endParaRPr>
                    </a:p>
                  </a:txBody>
                  <a:tcPr marL="50800" marR="50800" marT="50800" marB="50800" anchor="ctr"/>
                </a:tc>
                <a:tc>
                  <a:txBody>
                    <a:bodyPr/>
                    <a:lstStyle/>
                    <a:p>
                      <a:pPr algn="r">
                        <a:spcAft>
                          <a:spcPts val="0"/>
                        </a:spcAft>
                      </a:pPr>
                      <a:r>
                        <a:rPr lang="en-US" sz="1000" kern="0">
                          <a:effectLst/>
                        </a:rPr>
                        <a:t>0.9868241</a:t>
                      </a:r>
                      <a:endParaRPr lang="zh-CN" sz="1050" kern="100">
                        <a:effectLst/>
                        <a:latin typeface="DengXian" panose="02010600030101010101" pitchFamily="2" charset="-122"/>
                        <a:ea typeface="DengXian" panose="02010600030101010101" pitchFamily="2" charset="-122"/>
                        <a:cs typeface="Times New Roman" panose="02020603050405020304" pitchFamily="18" charset="0"/>
                      </a:endParaRPr>
                    </a:p>
                  </a:txBody>
                  <a:tcPr marL="50800" marR="50800" marT="50800" marB="50800" anchor="ctr"/>
                </a:tc>
                <a:extLst>
                  <a:ext uri="{0D108BD9-81ED-4DB2-BD59-A6C34878D82A}">
                    <a16:rowId xmlns:a16="http://schemas.microsoft.com/office/drawing/2014/main" val="614009255"/>
                  </a:ext>
                </a:extLst>
              </a:tr>
              <a:tr h="460404">
                <a:tc vMerge="1">
                  <a:txBody>
                    <a:bodyPr/>
                    <a:lstStyle/>
                    <a:p>
                      <a:endParaRPr lang="zh-CN" altLang="en-US"/>
                    </a:p>
                  </a:txBody>
                  <a:tcPr/>
                </a:tc>
                <a:tc>
                  <a:txBody>
                    <a:bodyPr/>
                    <a:lstStyle/>
                    <a:p>
                      <a:pPr algn="ctr">
                        <a:spcAft>
                          <a:spcPts val="0"/>
                        </a:spcAft>
                      </a:pPr>
                      <a:r>
                        <a:rPr lang="en-US" sz="1000" kern="0">
                          <a:effectLst/>
                        </a:rPr>
                        <a:t>T</a:t>
                      </a:r>
                      <a:endParaRPr lang="zh-CN" sz="1050" kern="100">
                        <a:effectLst/>
                        <a:latin typeface="DengXian" panose="02010600030101010101" pitchFamily="2" charset="-122"/>
                        <a:ea typeface="DengXian" panose="02010600030101010101" pitchFamily="2" charset="-122"/>
                        <a:cs typeface="Times New Roman" panose="02020603050405020304" pitchFamily="18" charset="0"/>
                      </a:endParaRPr>
                    </a:p>
                  </a:txBody>
                  <a:tcPr marL="50800" marR="50800" marT="50800" marB="50800" anchor="ctr"/>
                </a:tc>
                <a:tc>
                  <a:txBody>
                    <a:bodyPr/>
                    <a:lstStyle/>
                    <a:p>
                      <a:pPr algn="r">
                        <a:spcAft>
                          <a:spcPts val="0"/>
                        </a:spcAft>
                      </a:pPr>
                      <a:r>
                        <a:rPr lang="en-US" sz="1100" kern="0">
                          <a:effectLst/>
                        </a:rPr>
                        <a:t>165428</a:t>
                      </a:r>
                      <a:endParaRPr lang="zh-CN" sz="1050" kern="100">
                        <a:effectLst/>
                        <a:latin typeface="DengXian" panose="02010600030101010101" pitchFamily="2" charset="-122"/>
                        <a:ea typeface="DengXian" panose="02010600030101010101" pitchFamily="2" charset="-122"/>
                        <a:cs typeface="Times New Roman" panose="02020603050405020304" pitchFamily="18" charset="0"/>
                      </a:endParaRPr>
                    </a:p>
                  </a:txBody>
                  <a:tcPr marL="50800" marR="50800" marT="50800" marB="50800" anchor="ctr"/>
                </a:tc>
                <a:tc>
                  <a:txBody>
                    <a:bodyPr/>
                    <a:lstStyle/>
                    <a:p>
                      <a:pPr algn="r">
                        <a:spcAft>
                          <a:spcPts val="0"/>
                        </a:spcAft>
                      </a:pPr>
                      <a:r>
                        <a:rPr lang="en-US" sz="1100" kern="0">
                          <a:effectLst/>
                        </a:rPr>
                        <a:t>412221</a:t>
                      </a:r>
                      <a:endParaRPr lang="zh-CN" sz="1050" kern="100">
                        <a:effectLst/>
                        <a:latin typeface="DengXian" panose="02010600030101010101" pitchFamily="2" charset="-122"/>
                        <a:ea typeface="DengXian" panose="02010600030101010101" pitchFamily="2" charset="-122"/>
                        <a:cs typeface="Times New Roman" panose="02020603050405020304" pitchFamily="18" charset="0"/>
                      </a:endParaRPr>
                    </a:p>
                  </a:txBody>
                  <a:tcPr marL="50800" marR="50800" marT="50800" marB="50800" anchor="ctr"/>
                </a:tc>
                <a:tc>
                  <a:txBody>
                    <a:bodyPr/>
                    <a:lstStyle/>
                    <a:p>
                      <a:pPr algn="r">
                        <a:spcAft>
                          <a:spcPts val="0"/>
                        </a:spcAft>
                      </a:pPr>
                      <a:r>
                        <a:rPr lang="zh-CN" altLang="en-US" sz="1000" kern="0" dirty="0">
                          <a:effectLst/>
                        </a:rPr>
                        <a:t>      </a:t>
                      </a:r>
                      <a:r>
                        <a:rPr lang="en-US" sz="1000" kern="0" dirty="0">
                          <a:effectLst/>
                        </a:rPr>
                        <a:t>0.7136185</a:t>
                      </a:r>
                      <a:endParaRPr lang="zh-CN" sz="1050" kern="100" dirty="0">
                        <a:effectLst/>
                        <a:latin typeface="DengXian" panose="02010600030101010101" pitchFamily="2" charset="-122"/>
                        <a:ea typeface="DengXian" panose="02010600030101010101" pitchFamily="2" charset="-122"/>
                        <a:cs typeface="Times New Roman" panose="02020603050405020304" pitchFamily="18" charset="0"/>
                      </a:endParaRPr>
                    </a:p>
                  </a:txBody>
                  <a:tcPr marL="50800" marR="50800" marT="50800" marB="50800" anchor="ctr"/>
                </a:tc>
                <a:extLst>
                  <a:ext uri="{0D108BD9-81ED-4DB2-BD59-A6C34878D82A}">
                    <a16:rowId xmlns:a16="http://schemas.microsoft.com/office/drawing/2014/main" val="1219973265"/>
                  </a:ext>
                </a:extLst>
              </a:tr>
              <a:tr h="434344">
                <a:tc>
                  <a:txBody>
                    <a:bodyPr/>
                    <a:lstStyle/>
                    <a:p>
                      <a:pPr algn="just">
                        <a:spcAft>
                          <a:spcPts val="0"/>
                        </a:spcAft>
                      </a:pPr>
                      <a:r>
                        <a:rPr lang="en-US" sz="1000" kern="0">
                          <a:effectLst/>
                        </a:rPr>
                        <a:t>true rate </a:t>
                      </a:r>
                      <a:endParaRPr lang="zh-CN" sz="1050" kern="100">
                        <a:effectLst/>
                        <a:latin typeface="DengXian" panose="02010600030101010101" pitchFamily="2" charset="-122"/>
                        <a:ea typeface="DengXian" panose="02010600030101010101" pitchFamily="2" charset="-122"/>
                        <a:cs typeface="Times New Roman" panose="02020603050405020304" pitchFamily="18" charset="0"/>
                      </a:endParaRPr>
                    </a:p>
                  </a:txBody>
                  <a:tcPr marL="50800" marR="50800" marT="50800" marB="50800" anchor="ctr"/>
                </a:tc>
                <a:tc>
                  <a:txBody>
                    <a:bodyPr/>
                    <a:lstStyle/>
                    <a:p>
                      <a:pPr algn="just">
                        <a:spcAft>
                          <a:spcPts val="0"/>
                        </a:spcAft>
                      </a:pPr>
                      <a:r>
                        <a:rPr lang="zh-TW" sz="1000" kern="0">
                          <a:effectLst/>
                        </a:rPr>
                        <a:t>　</a:t>
                      </a:r>
                      <a:endParaRPr lang="zh-CN" sz="1050" kern="100">
                        <a:effectLst/>
                        <a:latin typeface="DengXian" panose="02010600030101010101" pitchFamily="2" charset="-122"/>
                        <a:ea typeface="DengXian" panose="02010600030101010101" pitchFamily="2" charset="-122"/>
                        <a:cs typeface="Times New Roman" panose="02020603050405020304" pitchFamily="18" charset="0"/>
                      </a:endParaRPr>
                    </a:p>
                  </a:txBody>
                  <a:tcPr marL="50800" marR="50800" marT="50800" marB="50800" anchor="ctr"/>
                </a:tc>
                <a:tc>
                  <a:txBody>
                    <a:bodyPr/>
                    <a:lstStyle/>
                    <a:p>
                      <a:pPr algn="r">
                        <a:spcAft>
                          <a:spcPts val="0"/>
                        </a:spcAft>
                      </a:pPr>
                      <a:r>
                        <a:rPr lang="en-US" sz="1000" kern="0" dirty="0">
                          <a:effectLst/>
                        </a:rPr>
                        <a:t>0.95939161</a:t>
                      </a:r>
                      <a:endParaRPr lang="zh-CN" sz="1050" kern="100" dirty="0">
                        <a:effectLst/>
                        <a:latin typeface="DengXian" panose="02010600030101010101" pitchFamily="2" charset="-122"/>
                        <a:ea typeface="DengXian" panose="02010600030101010101" pitchFamily="2" charset="-122"/>
                        <a:cs typeface="Times New Roman" panose="02020603050405020304" pitchFamily="18" charset="0"/>
                      </a:endParaRPr>
                    </a:p>
                  </a:txBody>
                  <a:tcPr marL="50800" marR="50800" marT="50800" marB="50800" anchor="ctr"/>
                </a:tc>
                <a:tc>
                  <a:txBody>
                    <a:bodyPr/>
                    <a:lstStyle/>
                    <a:p>
                      <a:pPr algn="r">
                        <a:spcAft>
                          <a:spcPts val="0"/>
                        </a:spcAft>
                      </a:pPr>
                      <a:r>
                        <a:rPr lang="en-US" sz="1000" kern="0">
                          <a:effectLst/>
                        </a:rPr>
                        <a:t>0.88763447</a:t>
                      </a:r>
                      <a:endParaRPr lang="zh-CN" sz="1050" kern="100">
                        <a:effectLst/>
                        <a:latin typeface="DengXian" panose="02010600030101010101" pitchFamily="2" charset="-122"/>
                        <a:ea typeface="DengXian" panose="02010600030101010101" pitchFamily="2" charset="-122"/>
                        <a:cs typeface="Times New Roman" panose="02020603050405020304" pitchFamily="18" charset="0"/>
                      </a:endParaRPr>
                    </a:p>
                  </a:txBody>
                  <a:tcPr marL="50800" marR="50800" marT="50800" marB="50800" anchor="ctr"/>
                </a:tc>
                <a:tc>
                  <a:txBody>
                    <a:bodyPr/>
                    <a:lstStyle/>
                    <a:p>
                      <a:pPr algn="just">
                        <a:spcAft>
                          <a:spcPts val="0"/>
                        </a:spcAft>
                      </a:pPr>
                      <a:r>
                        <a:rPr lang="zh-TW" sz="1000" kern="0" dirty="0">
                          <a:effectLst/>
                        </a:rPr>
                        <a:t>　</a:t>
                      </a:r>
                      <a:endParaRPr lang="zh-CN" sz="1050" kern="100" dirty="0">
                        <a:effectLst/>
                        <a:latin typeface="DengXian" panose="02010600030101010101" pitchFamily="2" charset="-122"/>
                        <a:ea typeface="DengXian" panose="02010600030101010101" pitchFamily="2" charset="-122"/>
                        <a:cs typeface="Times New Roman" panose="02020603050405020304" pitchFamily="18" charset="0"/>
                      </a:endParaRPr>
                    </a:p>
                  </a:txBody>
                  <a:tcPr marL="50800" marR="50800" marT="50800" marB="50800" anchor="ctr"/>
                </a:tc>
                <a:extLst>
                  <a:ext uri="{0D108BD9-81ED-4DB2-BD59-A6C34878D82A}">
                    <a16:rowId xmlns:a16="http://schemas.microsoft.com/office/drawing/2014/main" val="158249920"/>
                  </a:ext>
                </a:extLst>
              </a:tr>
            </a:tbl>
          </a:graphicData>
        </a:graphic>
      </p:graphicFrame>
    </p:spTree>
    <p:extLst>
      <p:ext uri="{BB962C8B-B14F-4D97-AF65-F5344CB8AC3E}">
        <p14:creationId xmlns:p14="http://schemas.microsoft.com/office/powerpoint/2010/main" val="1313583113"/>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896"/>
                                        </p:tgtEl>
                                        <p:attrNameLst>
                                          <p:attrName>style.visibility</p:attrName>
                                        </p:attrNameLst>
                                      </p:cBhvr>
                                      <p:to>
                                        <p:strVal val="visible"/>
                                      </p:to>
                                    </p:set>
                                    <p:anim calcmode="lin" valueType="num">
                                      <p:cBhvr>
                                        <p:cTn id="7" dur="500" fill="hold"/>
                                        <p:tgtEl>
                                          <p:spTgt spid="896"/>
                                        </p:tgtEl>
                                        <p:attrNameLst>
                                          <p:attrName>ppt_w</p:attrName>
                                        </p:attrNameLst>
                                      </p:cBhvr>
                                      <p:tavLst>
                                        <p:tav tm="0">
                                          <p:val>
                                            <p:fltVal val="0"/>
                                          </p:val>
                                        </p:tav>
                                        <p:tav tm="100000">
                                          <p:val>
                                            <p:strVal val="#ppt_w"/>
                                          </p:val>
                                        </p:tav>
                                      </p:tavLst>
                                    </p:anim>
                                    <p:anim calcmode="lin" valueType="num">
                                      <p:cBhvr>
                                        <p:cTn id="8" dur="500" fill="hold"/>
                                        <p:tgtEl>
                                          <p:spTgt spid="896"/>
                                        </p:tgtEl>
                                        <p:attrNameLst>
                                          <p:attrName>ppt_h</p:attrName>
                                        </p:attrNameLst>
                                      </p:cBhvr>
                                      <p:tavLst>
                                        <p:tav tm="0">
                                          <p:val>
                                            <p:fltVal val="0"/>
                                          </p:val>
                                        </p:tav>
                                        <p:tav tm="100000">
                                          <p:val>
                                            <p:strVal val="#ppt_h"/>
                                          </p:val>
                                        </p:tav>
                                      </p:tavLst>
                                    </p:anim>
                                    <p:animEffect transition="in" filter="fade">
                                      <p:cBhvr>
                                        <p:cTn id="9" dur="500"/>
                                        <p:tgtEl>
                                          <p:spTgt spid="896"/>
                                        </p:tgtEl>
                                      </p:cBhvr>
                                    </p:animEffect>
                                  </p:childTnLst>
                                </p:cTn>
                              </p:par>
                            </p:childTnLst>
                          </p:cTn>
                        </p:par>
                        <p:par>
                          <p:cTn id="10" fill="hold">
                            <p:stCondLst>
                              <p:cond delay="500"/>
                            </p:stCondLst>
                            <p:childTnLst>
                              <p:par>
                                <p:cTn id="11" presetID="14" presetClass="entr" presetSubtype="10" fill="hold" grpId="0" nodeType="afterEffect">
                                  <p:stCondLst>
                                    <p:cond delay="0"/>
                                  </p:stCondLst>
                                  <p:childTnLst>
                                    <p:set>
                                      <p:cBhvr>
                                        <p:cTn id="12" dur="1" fill="hold">
                                          <p:stCondLst>
                                            <p:cond delay="0"/>
                                          </p:stCondLst>
                                        </p:cTn>
                                        <p:tgtEl>
                                          <p:spTgt spid="897">
                                            <p:txEl>
                                              <p:pRg st="0" end="0"/>
                                            </p:txEl>
                                          </p:spTgt>
                                        </p:tgtEl>
                                        <p:attrNameLst>
                                          <p:attrName>style.visibility</p:attrName>
                                        </p:attrNameLst>
                                      </p:cBhvr>
                                      <p:to>
                                        <p:strVal val="visible"/>
                                      </p:to>
                                    </p:set>
                                    <p:animEffect transition="in" filter="randombar(horizontal)">
                                      <p:cBhvr>
                                        <p:cTn id="13" dur="500"/>
                                        <p:tgtEl>
                                          <p:spTgt spid="897">
                                            <p:txEl>
                                              <p:pRg st="0" end="0"/>
                                            </p:txEl>
                                          </p:spTgt>
                                        </p:tgtEl>
                                      </p:cBhvr>
                                    </p:animEffect>
                                  </p:childTnLst>
                                </p:cTn>
                              </p:par>
                            </p:childTnLst>
                          </p:cTn>
                        </p:par>
                        <p:par>
                          <p:cTn id="14" fill="hold">
                            <p:stCondLst>
                              <p:cond delay="1000"/>
                            </p:stCondLst>
                            <p:childTnLst>
                              <p:par>
                                <p:cTn id="15" presetID="53" presetClass="entr" presetSubtype="16" fill="hold" grpId="0" nodeType="afterEffect" nodePh="1">
                                  <p:stCondLst>
                                    <p:cond delay="0"/>
                                  </p:stCondLst>
                                  <p:endCondLst>
                                    <p:cond evt="begin" delay="0">
                                      <p:tn val="15"/>
                                    </p:cond>
                                  </p:endCondLst>
                                  <p:childTnLst>
                                    <p:set>
                                      <p:cBhvr>
                                        <p:cTn id="16" dur="1" fill="hold">
                                          <p:stCondLst>
                                            <p:cond delay="0"/>
                                          </p:stCondLst>
                                        </p:cTn>
                                        <p:tgtEl>
                                          <p:spTgt spid="892"/>
                                        </p:tgtEl>
                                        <p:attrNameLst>
                                          <p:attrName>style.visibility</p:attrName>
                                        </p:attrNameLst>
                                      </p:cBhvr>
                                      <p:to>
                                        <p:strVal val="visible"/>
                                      </p:to>
                                    </p:set>
                                    <p:anim calcmode="lin" valueType="num">
                                      <p:cBhvr>
                                        <p:cTn id="17" dur="500" fill="hold"/>
                                        <p:tgtEl>
                                          <p:spTgt spid="892"/>
                                        </p:tgtEl>
                                        <p:attrNameLst>
                                          <p:attrName>ppt_w</p:attrName>
                                        </p:attrNameLst>
                                      </p:cBhvr>
                                      <p:tavLst>
                                        <p:tav tm="0">
                                          <p:val>
                                            <p:fltVal val="0"/>
                                          </p:val>
                                        </p:tav>
                                        <p:tav tm="100000">
                                          <p:val>
                                            <p:strVal val="#ppt_w"/>
                                          </p:val>
                                        </p:tav>
                                      </p:tavLst>
                                    </p:anim>
                                    <p:anim calcmode="lin" valueType="num">
                                      <p:cBhvr>
                                        <p:cTn id="18" dur="500" fill="hold"/>
                                        <p:tgtEl>
                                          <p:spTgt spid="892"/>
                                        </p:tgtEl>
                                        <p:attrNameLst>
                                          <p:attrName>ppt_h</p:attrName>
                                        </p:attrNameLst>
                                      </p:cBhvr>
                                      <p:tavLst>
                                        <p:tav tm="0">
                                          <p:val>
                                            <p:fltVal val="0"/>
                                          </p:val>
                                        </p:tav>
                                        <p:tav tm="100000">
                                          <p:val>
                                            <p:strVal val="#ppt_h"/>
                                          </p:val>
                                        </p:tav>
                                      </p:tavLst>
                                    </p:anim>
                                    <p:animEffect transition="in" filter="fade">
                                      <p:cBhvr>
                                        <p:cTn id="19" dur="500"/>
                                        <p:tgtEl>
                                          <p:spTgt spid="892"/>
                                        </p:tgtEl>
                                      </p:cBhvr>
                                    </p:animEffect>
                                  </p:childTnLst>
                                </p:cTn>
                              </p:par>
                            </p:childTnLst>
                          </p:cTn>
                        </p:par>
                        <p:par>
                          <p:cTn id="20" fill="hold">
                            <p:stCondLst>
                              <p:cond delay="1500"/>
                            </p:stCondLst>
                            <p:childTnLst>
                              <p:par>
                                <p:cTn id="21" presetID="22" presetClass="entr" presetSubtype="8" fill="hold" grpId="0" nodeType="afterEffect">
                                  <p:stCondLst>
                                    <p:cond delay="0"/>
                                  </p:stCondLst>
                                  <p:childTnLst>
                                    <p:set>
                                      <p:cBhvr>
                                        <p:cTn id="22" dur="1" fill="hold">
                                          <p:stCondLst>
                                            <p:cond delay="0"/>
                                          </p:stCondLst>
                                        </p:cTn>
                                        <p:tgtEl>
                                          <p:spTgt spid="894"/>
                                        </p:tgtEl>
                                        <p:attrNameLst>
                                          <p:attrName>style.visibility</p:attrName>
                                        </p:attrNameLst>
                                      </p:cBhvr>
                                      <p:to>
                                        <p:strVal val="visible"/>
                                      </p:to>
                                    </p:set>
                                    <p:animEffect transition="in" filter="wipe(left)">
                                      <p:cBhvr>
                                        <p:cTn id="23" dur="500"/>
                                        <p:tgtEl>
                                          <p:spTgt spid="894"/>
                                        </p:tgtEl>
                                      </p:cBhvr>
                                    </p:animEffect>
                                  </p:childTnLst>
                                </p:cTn>
                              </p:par>
                              <p:par>
                                <p:cTn id="24" presetID="22" presetClass="entr" presetSubtype="1" fill="hold" grpId="0" nodeType="withEffect">
                                  <p:stCondLst>
                                    <p:cond delay="0"/>
                                  </p:stCondLst>
                                  <p:childTnLst>
                                    <p:set>
                                      <p:cBhvr>
                                        <p:cTn id="25" dur="1" fill="hold">
                                          <p:stCondLst>
                                            <p:cond delay="0"/>
                                          </p:stCondLst>
                                        </p:cTn>
                                        <p:tgtEl>
                                          <p:spTgt spid="895"/>
                                        </p:tgtEl>
                                        <p:attrNameLst>
                                          <p:attrName>style.visibility</p:attrName>
                                        </p:attrNameLst>
                                      </p:cBhvr>
                                      <p:to>
                                        <p:strVal val="visible"/>
                                      </p:to>
                                    </p:set>
                                    <p:animEffect transition="in" filter="wipe(up)">
                                      <p:cBhvr>
                                        <p:cTn id="26" dur="500"/>
                                        <p:tgtEl>
                                          <p:spTgt spid="895"/>
                                        </p:tgtEl>
                                      </p:cBhvr>
                                    </p:animEffect>
                                  </p:childTnLst>
                                </p:cTn>
                              </p:par>
                            </p:childTnLst>
                          </p:cTn>
                        </p:par>
                        <p:par>
                          <p:cTn id="27" fill="hold">
                            <p:stCondLst>
                              <p:cond delay="2000"/>
                            </p:stCondLst>
                            <p:childTnLst>
                              <p:par>
                                <p:cTn id="28" presetID="14" presetClass="entr" presetSubtype="10" fill="hold" grpId="0" nodeType="afterEffect">
                                  <p:stCondLst>
                                    <p:cond delay="0"/>
                                  </p:stCondLst>
                                  <p:childTnLst>
                                    <p:set>
                                      <p:cBhvr>
                                        <p:cTn id="29" dur="1" fill="hold">
                                          <p:stCondLst>
                                            <p:cond delay="0"/>
                                          </p:stCondLst>
                                        </p:cTn>
                                        <p:tgtEl>
                                          <p:spTgt spid="893"/>
                                        </p:tgtEl>
                                        <p:attrNameLst>
                                          <p:attrName>style.visibility</p:attrName>
                                        </p:attrNameLst>
                                      </p:cBhvr>
                                      <p:to>
                                        <p:strVal val="visible"/>
                                      </p:to>
                                    </p:set>
                                    <p:animEffect transition="in" filter="randombar(horizontal)">
                                      <p:cBhvr>
                                        <p:cTn id="30" dur="1000"/>
                                        <p:tgtEl>
                                          <p:spTgt spid="8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2" grpId="0"/>
      <p:bldP spid="893" grpId="0"/>
      <p:bldP spid="894" grpId="0" animBg="1"/>
      <p:bldP spid="895" grpId="0" animBg="1"/>
      <p:bldP spid="896" grpId="0"/>
      <p:bldP spid="897"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890"/>
        <p:cNvGrpSpPr/>
        <p:nvPr/>
      </p:nvGrpSpPr>
      <p:grpSpPr>
        <a:xfrm>
          <a:off x="0" y="0"/>
          <a:ext cx="0" cy="0"/>
          <a:chOff x="0" y="0"/>
          <a:chExt cx="0" cy="0"/>
        </a:xfrm>
      </p:grpSpPr>
      <p:sp>
        <p:nvSpPr>
          <p:cNvPr id="892" name="Shape 892"/>
          <p:cNvSpPr txBox="1"/>
          <p:nvPr/>
        </p:nvSpPr>
        <p:spPr>
          <a:xfrm>
            <a:off x="582220" y="1274737"/>
            <a:ext cx="2160240" cy="307777"/>
          </a:xfrm>
          <a:prstGeom prst="rect">
            <a:avLst/>
          </a:prstGeom>
          <a:noFill/>
          <a:ln>
            <a:noFill/>
          </a:ln>
        </p:spPr>
        <p:txBody>
          <a:bodyPr lIns="91425" tIns="45700" rIns="91425" bIns="45700" anchor="t" anchorCtr="0">
            <a:noAutofit/>
          </a:bodyPr>
          <a:lstStyle/>
          <a:p>
            <a:pPr marL="285750" marR="0" lvl="0" indent="-285750" algn="l" rtl="0">
              <a:spcBef>
                <a:spcPts val="0"/>
              </a:spcBef>
              <a:buClr>
                <a:schemeClr val="dk1"/>
              </a:buClr>
              <a:buSzPct val="100000"/>
              <a:buFont typeface="Noto Sans Symbols"/>
              <a:buChar char="◆"/>
            </a:pPr>
            <a:endParaRPr lang="en" sz="1400" b="1" dirty="0">
              <a:solidFill>
                <a:schemeClr val="dk1"/>
              </a:solidFill>
              <a:latin typeface="Arial"/>
              <a:ea typeface="Arial"/>
              <a:cs typeface="Arial"/>
              <a:sym typeface="Arial"/>
            </a:endParaRPr>
          </a:p>
        </p:txBody>
      </p:sp>
      <p:sp>
        <p:nvSpPr>
          <p:cNvPr id="893" name="Shape 893"/>
          <p:cNvSpPr txBox="1"/>
          <p:nvPr/>
        </p:nvSpPr>
        <p:spPr>
          <a:xfrm>
            <a:off x="879254" y="4213421"/>
            <a:ext cx="7380392" cy="461664"/>
          </a:xfrm>
          <a:prstGeom prst="rect">
            <a:avLst/>
          </a:prstGeom>
          <a:noFill/>
          <a:ln>
            <a:noFill/>
          </a:ln>
        </p:spPr>
        <p:txBody>
          <a:bodyPr lIns="91425" tIns="45700" rIns="91425" bIns="45700" anchor="t" anchorCtr="0">
            <a:noAutofit/>
          </a:bodyPr>
          <a:lstStyle/>
          <a:p>
            <a:pPr lvl="0">
              <a:buSzPct val="25000"/>
            </a:pPr>
            <a:r>
              <a:rPr lang="zh-CN" altLang="zh-CN" dirty="0"/>
              <a:t>接收器操作特征（</a:t>
            </a:r>
            <a:r>
              <a:rPr lang="en-US" altLang="zh-CN" dirty="0"/>
              <a:t>ROC</a:t>
            </a:r>
            <a:r>
              <a:rPr lang="zh-CN" altLang="zh-CN" dirty="0"/>
              <a:t>）曲线和精确回忆（</a:t>
            </a:r>
            <a:r>
              <a:rPr lang="en-US" altLang="zh-CN" dirty="0"/>
              <a:t>PR</a:t>
            </a:r>
            <a:r>
              <a:rPr lang="zh-CN" altLang="zh-CN" dirty="0"/>
              <a:t>）曲线绘制</a:t>
            </a:r>
            <a:r>
              <a:rPr lang="zh-CN" altLang="en-US" dirty="0"/>
              <a:t>，</a:t>
            </a:r>
            <a:r>
              <a:rPr lang="en-US" altLang="zh-CN" dirty="0"/>
              <a:t>ROC</a:t>
            </a:r>
            <a:r>
              <a:rPr lang="zh-CN" altLang="zh-CN" dirty="0"/>
              <a:t>曲线和</a:t>
            </a:r>
            <a:r>
              <a:rPr lang="en-US" altLang="zh-CN" dirty="0"/>
              <a:t>PR</a:t>
            </a:r>
            <a:r>
              <a:rPr lang="zh-CN" altLang="zh-CN" dirty="0"/>
              <a:t>曲线下的面积分别为</a:t>
            </a:r>
            <a:r>
              <a:rPr lang="en-US" altLang="zh-CN" dirty="0"/>
              <a:t>0.9749</a:t>
            </a:r>
            <a:r>
              <a:rPr lang="zh-CN" altLang="zh-CN" dirty="0"/>
              <a:t>和</a:t>
            </a:r>
            <a:r>
              <a:rPr lang="en-US" altLang="zh-CN" dirty="0"/>
              <a:t>0.8980</a:t>
            </a:r>
            <a:r>
              <a:rPr lang="zh-CN" altLang="zh-CN" dirty="0"/>
              <a:t>。</a:t>
            </a:r>
            <a:endParaRPr lang="en" sz="1100" dirty="0">
              <a:solidFill>
                <a:schemeClr val="dk1"/>
              </a:solidFill>
              <a:latin typeface="Arial"/>
              <a:ea typeface="Arial"/>
              <a:cs typeface="Arial"/>
              <a:sym typeface="Arial"/>
            </a:endParaRPr>
          </a:p>
        </p:txBody>
      </p:sp>
      <p:sp>
        <p:nvSpPr>
          <p:cNvPr id="894" name="Shape 894"/>
          <p:cNvSpPr/>
          <p:nvPr/>
        </p:nvSpPr>
        <p:spPr>
          <a:xfrm rot="10800000" flipH="1">
            <a:off x="792199" y="4105775"/>
            <a:ext cx="7596000" cy="45718"/>
          </a:xfrm>
          <a:custGeom>
            <a:avLst/>
            <a:gdLst/>
            <a:ahLst/>
            <a:cxnLst/>
            <a:rect l="0" t="0" r="0" b="0"/>
            <a:pathLst>
              <a:path w="120000" h="120000" extrusionOk="0">
                <a:moveTo>
                  <a:pt x="0" y="0"/>
                </a:moveTo>
                <a:lnTo>
                  <a:pt x="120000" y="0"/>
                </a:lnTo>
              </a:path>
            </a:pathLst>
          </a:custGeom>
          <a:noFill/>
          <a:ln w="19050" cap="flat" cmpd="sng">
            <a:solidFill>
              <a:srgbClr val="477DC7"/>
            </a:solidFill>
            <a:prstDash val="dot"/>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dk1"/>
              </a:solidFill>
              <a:latin typeface="Arial"/>
              <a:ea typeface="Arial"/>
              <a:cs typeface="Arial"/>
              <a:sym typeface="Arial"/>
            </a:endParaRPr>
          </a:p>
        </p:txBody>
      </p:sp>
      <p:sp>
        <p:nvSpPr>
          <p:cNvPr id="895" name="Shape 895"/>
          <p:cNvSpPr/>
          <p:nvPr/>
        </p:nvSpPr>
        <p:spPr>
          <a:xfrm>
            <a:off x="771450" y="4823634"/>
            <a:ext cx="7596000" cy="45718"/>
          </a:xfrm>
          <a:custGeom>
            <a:avLst/>
            <a:gdLst/>
            <a:ahLst/>
            <a:cxnLst/>
            <a:rect l="0" t="0" r="0" b="0"/>
            <a:pathLst>
              <a:path w="120000" h="120000" extrusionOk="0">
                <a:moveTo>
                  <a:pt x="0" y="0"/>
                </a:moveTo>
                <a:lnTo>
                  <a:pt x="120000" y="0"/>
                </a:lnTo>
              </a:path>
            </a:pathLst>
          </a:custGeom>
          <a:noFill/>
          <a:ln w="19050" cap="flat" cmpd="sng">
            <a:solidFill>
              <a:srgbClr val="477DC7"/>
            </a:solidFill>
            <a:prstDash val="dot"/>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dk1"/>
              </a:solidFill>
              <a:latin typeface="Arial"/>
              <a:ea typeface="Arial"/>
              <a:cs typeface="Arial"/>
              <a:sym typeface="Arial"/>
            </a:endParaRPr>
          </a:p>
        </p:txBody>
      </p:sp>
      <p:sp>
        <p:nvSpPr>
          <p:cNvPr id="896" name="Shape 896"/>
          <p:cNvSpPr txBox="1">
            <a:spLocks noGrp="1"/>
          </p:cNvSpPr>
          <p:nvPr>
            <p:ph type="title"/>
          </p:nvPr>
        </p:nvSpPr>
        <p:spPr>
          <a:xfrm>
            <a:off x="128999" y="0"/>
            <a:ext cx="2786817" cy="594900"/>
          </a:xfrm>
          <a:prstGeom prst="rect">
            <a:avLst/>
          </a:prstGeom>
        </p:spPr>
        <p:txBody>
          <a:bodyPr lIns="91425" tIns="91425" rIns="91425" bIns="91425" anchor="ctr" anchorCtr="0">
            <a:noAutofit/>
          </a:bodyPr>
          <a:lstStyle/>
          <a:p>
            <a:pPr lvl="0" rtl="0">
              <a:spcBef>
                <a:spcPts val="0"/>
              </a:spcBef>
              <a:buClr>
                <a:srgbClr val="477DC7"/>
              </a:buClr>
              <a:buSzPct val="25000"/>
              <a:buFont typeface="Arial"/>
              <a:buNone/>
            </a:pPr>
            <a:r>
              <a:rPr lang="zh-CN" altLang="en" sz="4000" dirty="0">
                <a:solidFill>
                  <a:srgbClr val="477DC7"/>
                </a:solidFill>
              </a:rPr>
              <a:t>成果</a:t>
            </a:r>
            <a:r>
              <a:rPr lang="zh-CN" altLang="en-US" sz="4000" dirty="0">
                <a:solidFill>
                  <a:srgbClr val="477DC7"/>
                </a:solidFill>
              </a:rPr>
              <a:t>展示</a:t>
            </a:r>
            <a:endParaRPr lang="en" sz="4000" dirty="0">
              <a:solidFill>
                <a:srgbClr val="477DC7"/>
              </a:solidFill>
            </a:endParaRPr>
          </a:p>
        </p:txBody>
      </p:sp>
      <p:sp>
        <p:nvSpPr>
          <p:cNvPr id="897" name="Shape 897"/>
          <p:cNvSpPr txBox="1">
            <a:spLocks noGrp="1"/>
          </p:cNvSpPr>
          <p:nvPr>
            <p:ph type="subTitle" idx="1"/>
          </p:nvPr>
        </p:nvSpPr>
        <p:spPr>
          <a:xfrm>
            <a:off x="121824" y="594775"/>
            <a:ext cx="9018000" cy="272400"/>
          </a:xfrm>
          <a:prstGeom prst="rect">
            <a:avLst/>
          </a:prstGeom>
        </p:spPr>
        <p:txBody>
          <a:bodyPr lIns="91425" tIns="91425" rIns="91425" bIns="91425" anchor="ctr" anchorCtr="0">
            <a:noAutofit/>
          </a:bodyPr>
          <a:lstStyle/>
          <a:p>
            <a:pPr lvl="0" rtl="0">
              <a:spcBef>
                <a:spcPts val="0"/>
              </a:spcBef>
              <a:buClr>
                <a:schemeClr val="dk1"/>
              </a:buClr>
              <a:buSzPct val="78571"/>
              <a:buFont typeface="Arial"/>
              <a:buNone/>
            </a:pPr>
            <a:r>
              <a:rPr lang="en" dirty="0">
                <a:solidFill>
                  <a:srgbClr val="477DC7"/>
                </a:solidFill>
              </a:rPr>
              <a:t>数据成果</a:t>
            </a:r>
          </a:p>
        </p:txBody>
      </p:sp>
      <p:pic>
        <p:nvPicPr>
          <p:cNvPr id="9" name="officeArt object" descr="ROC.png">
            <a:extLst>
              <a:ext uri="{FF2B5EF4-FFF2-40B4-BE49-F238E27FC236}">
                <a16:creationId xmlns:a16="http://schemas.microsoft.com/office/drawing/2014/main" id="{F4777B5C-3C73-514F-9F50-3D96C3CD8E38}"/>
              </a:ext>
            </a:extLst>
          </p:cNvPr>
          <p:cNvPicPr/>
          <p:nvPr/>
        </p:nvPicPr>
        <p:blipFill>
          <a:blip r:embed="rId3">
            <a:extLst/>
          </a:blip>
          <a:stretch>
            <a:fillRect/>
          </a:stretch>
        </p:blipFill>
        <p:spPr>
          <a:xfrm>
            <a:off x="128999" y="1189674"/>
            <a:ext cx="4803041" cy="2961820"/>
          </a:xfrm>
          <a:prstGeom prst="rect">
            <a:avLst/>
          </a:prstGeom>
          <a:ln w="12700" cap="flat">
            <a:noFill/>
            <a:miter lim="400000"/>
          </a:ln>
          <a:effectLst/>
        </p:spPr>
      </p:pic>
      <p:pic>
        <p:nvPicPr>
          <p:cNvPr id="10" name="officeArt object" descr="Precision_recall.png">
            <a:extLst>
              <a:ext uri="{FF2B5EF4-FFF2-40B4-BE49-F238E27FC236}">
                <a16:creationId xmlns:a16="http://schemas.microsoft.com/office/drawing/2014/main" id="{5D4351C2-E82C-3941-974D-9F2518B93A90}"/>
              </a:ext>
            </a:extLst>
          </p:cNvPr>
          <p:cNvPicPr/>
          <p:nvPr/>
        </p:nvPicPr>
        <p:blipFill>
          <a:blip r:embed="rId4">
            <a:extLst>
              <a:ext uri="{28A0092B-C50C-407E-A947-70E740481C1C}">
                <a14:useLocalDpi xmlns:a14="http://schemas.microsoft.com/office/drawing/2010/main" val="0"/>
              </a:ext>
            </a:extLst>
          </a:blip>
          <a:stretch>
            <a:fillRect/>
          </a:stretch>
        </p:blipFill>
        <p:spPr>
          <a:xfrm>
            <a:off x="4569450" y="1274738"/>
            <a:ext cx="4395038" cy="2876756"/>
          </a:xfrm>
          <a:prstGeom prst="rect">
            <a:avLst/>
          </a:prstGeom>
          <a:ln w="12700" cap="flat">
            <a:noFill/>
            <a:miter lim="400000"/>
          </a:ln>
          <a:effectLst/>
        </p:spPr>
      </p:pic>
    </p:spTree>
    <p:extLst>
      <p:ext uri="{BB962C8B-B14F-4D97-AF65-F5344CB8AC3E}">
        <p14:creationId xmlns:p14="http://schemas.microsoft.com/office/powerpoint/2010/main" val="3433757269"/>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896"/>
                                        </p:tgtEl>
                                        <p:attrNameLst>
                                          <p:attrName>style.visibility</p:attrName>
                                        </p:attrNameLst>
                                      </p:cBhvr>
                                      <p:to>
                                        <p:strVal val="visible"/>
                                      </p:to>
                                    </p:set>
                                    <p:anim calcmode="lin" valueType="num">
                                      <p:cBhvr>
                                        <p:cTn id="7" dur="500" fill="hold"/>
                                        <p:tgtEl>
                                          <p:spTgt spid="896"/>
                                        </p:tgtEl>
                                        <p:attrNameLst>
                                          <p:attrName>ppt_w</p:attrName>
                                        </p:attrNameLst>
                                      </p:cBhvr>
                                      <p:tavLst>
                                        <p:tav tm="0">
                                          <p:val>
                                            <p:fltVal val="0"/>
                                          </p:val>
                                        </p:tav>
                                        <p:tav tm="100000">
                                          <p:val>
                                            <p:strVal val="#ppt_w"/>
                                          </p:val>
                                        </p:tav>
                                      </p:tavLst>
                                    </p:anim>
                                    <p:anim calcmode="lin" valueType="num">
                                      <p:cBhvr>
                                        <p:cTn id="8" dur="500" fill="hold"/>
                                        <p:tgtEl>
                                          <p:spTgt spid="896"/>
                                        </p:tgtEl>
                                        <p:attrNameLst>
                                          <p:attrName>ppt_h</p:attrName>
                                        </p:attrNameLst>
                                      </p:cBhvr>
                                      <p:tavLst>
                                        <p:tav tm="0">
                                          <p:val>
                                            <p:fltVal val="0"/>
                                          </p:val>
                                        </p:tav>
                                        <p:tav tm="100000">
                                          <p:val>
                                            <p:strVal val="#ppt_h"/>
                                          </p:val>
                                        </p:tav>
                                      </p:tavLst>
                                    </p:anim>
                                    <p:animEffect transition="in" filter="fade">
                                      <p:cBhvr>
                                        <p:cTn id="9" dur="500"/>
                                        <p:tgtEl>
                                          <p:spTgt spid="896"/>
                                        </p:tgtEl>
                                      </p:cBhvr>
                                    </p:animEffect>
                                  </p:childTnLst>
                                </p:cTn>
                              </p:par>
                            </p:childTnLst>
                          </p:cTn>
                        </p:par>
                        <p:par>
                          <p:cTn id="10" fill="hold">
                            <p:stCondLst>
                              <p:cond delay="500"/>
                            </p:stCondLst>
                            <p:childTnLst>
                              <p:par>
                                <p:cTn id="11" presetID="14" presetClass="entr" presetSubtype="10" fill="hold" grpId="0" nodeType="afterEffect">
                                  <p:stCondLst>
                                    <p:cond delay="0"/>
                                  </p:stCondLst>
                                  <p:childTnLst>
                                    <p:set>
                                      <p:cBhvr>
                                        <p:cTn id="12" dur="1" fill="hold">
                                          <p:stCondLst>
                                            <p:cond delay="0"/>
                                          </p:stCondLst>
                                        </p:cTn>
                                        <p:tgtEl>
                                          <p:spTgt spid="897">
                                            <p:txEl>
                                              <p:pRg st="0" end="0"/>
                                            </p:txEl>
                                          </p:spTgt>
                                        </p:tgtEl>
                                        <p:attrNameLst>
                                          <p:attrName>style.visibility</p:attrName>
                                        </p:attrNameLst>
                                      </p:cBhvr>
                                      <p:to>
                                        <p:strVal val="visible"/>
                                      </p:to>
                                    </p:set>
                                    <p:animEffect transition="in" filter="randombar(horizontal)">
                                      <p:cBhvr>
                                        <p:cTn id="13" dur="500"/>
                                        <p:tgtEl>
                                          <p:spTgt spid="897">
                                            <p:txEl>
                                              <p:pRg st="0" end="0"/>
                                            </p:txEl>
                                          </p:spTgt>
                                        </p:tgtEl>
                                      </p:cBhvr>
                                    </p:animEffect>
                                  </p:childTnLst>
                                </p:cTn>
                              </p:par>
                            </p:childTnLst>
                          </p:cTn>
                        </p:par>
                        <p:par>
                          <p:cTn id="14" fill="hold">
                            <p:stCondLst>
                              <p:cond delay="1000"/>
                            </p:stCondLst>
                            <p:childTnLst>
                              <p:par>
                                <p:cTn id="15" presetID="53" presetClass="entr" presetSubtype="16" fill="hold" grpId="0" nodeType="afterEffect" nodePh="1">
                                  <p:stCondLst>
                                    <p:cond delay="0"/>
                                  </p:stCondLst>
                                  <p:endCondLst>
                                    <p:cond evt="begin" delay="0">
                                      <p:tn val="15"/>
                                    </p:cond>
                                  </p:endCondLst>
                                  <p:childTnLst>
                                    <p:set>
                                      <p:cBhvr>
                                        <p:cTn id="16" dur="1" fill="hold">
                                          <p:stCondLst>
                                            <p:cond delay="0"/>
                                          </p:stCondLst>
                                        </p:cTn>
                                        <p:tgtEl>
                                          <p:spTgt spid="892"/>
                                        </p:tgtEl>
                                        <p:attrNameLst>
                                          <p:attrName>style.visibility</p:attrName>
                                        </p:attrNameLst>
                                      </p:cBhvr>
                                      <p:to>
                                        <p:strVal val="visible"/>
                                      </p:to>
                                    </p:set>
                                    <p:anim calcmode="lin" valueType="num">
                                      <p:cBhvr>
                                        <p:cTn id="17" dur="500" fill="hold"/>
                                        <p:tgtEl>
                                          <p:spTgt spid="892"/>
                                        </p:tgtEl>
                                        <p:attrNameLst>
                                          <p:attrName>ppt_w</p:attrName>
                                        </p:attrNameLst>
                                      </p:cBhvr>
                                      <p:tavLst>
                                        <p:tav tm="0">
                                          <p:val>
                                            <p:fltVal val="0"/>
                                          </p:val>
                                        </p:tav>
                                        <p:tav tm="100000">
                                          <p:val>
                                            <p:strVal val="#ppt_w"/>
                                          </p:val>
                                        </p:tav>
                                      </p:tavLst>
                                    </p:anim>
                                    <p:anim calcmode="lin" valueType="num">
                                      <p:cBhvr>
                                        <p:cTn id="18" dur="500" fill="hold"/>
                                        <p:tgtEl>
                                          <p:spTgt spid="892"/>
                                        </p:tgtEl>
                                        <p:attrNameLst>
                                          <p:attrName>ppt_h</p:attrName>
                                        </p:attrNameLst>
                                      </p:cBhvr>
                                      <p:tavLst>
                                        <p:tav tm="0">
                                          <p:val>
                                            <p:fltVal val="0"/>
                                          </p:val>
                                        </p:tav>
                                        <p:tav tm="100000">
                                          <p:val>
                                            <p:strVal val="#ppt_h"/>
                                          </p:val>
                                        </p:tav>
                                      </p:tavLst>
                                    </p:anim>
                                    <p:animEffect transition="in" filter="fade">
                                      <p:cBhvr>
                                        <p:cTn id="19" dur="500"/>
                                        <p:tgtEl>
                                          <p:spTgt spid="892"/>
                                        </p:tgtEl>
                                      </p:cBhvr>
                                    </p:animEffect>
                                  </p:childTnLst>
                                </p:cTn>
                              </p:par>
                            </p:childTnLst>
                          </p:cTn>
                        </p:par>
                        <p:par>
                          <p:cTn id="20" fill="hold">
                            <p:stCondLst>
                              <p:cond delay="1500"/>
                            </p:stCondLst>
                            <p:childTnLst>
                              <p:par>
                                <p:cTn id="21" presetID="22" presetClass="entr" presetSubtype="8" fill="hold" grpId="0" nodeType="afterEffect">
                                  <p:stCondLst>
                                    <p:cond delay="0"/>
                                  </p:stCondLst>
                                  <p:childTnLst>
                                    <p:set>
                                      <p:cBhvr>
                                        <p:cTn id="22" dur="1" fill="hold">
                                          <p:stCondLst>
                                            <p:cond delay="0"/>
                                          </p:stCondLst>
                                        </p:cTn>
                                        <p:tgtEl>
                                          <p:spTgt spid="894"/>
                                        </p:tgtEl>
                                        <p:attrNameLst>
                                          <p:attrName>style.visibility</p:attrName>
                                        </p:attrNameLst>
                                      </p:cBhvr>
                                      <p:to>
                                        <p:strVal val="visible"/>
                                      </p:to>
                                    </p:set>
                                    <p:animEffect transition="in" filter="wipe(left)">
                                      <p:cBhvr>
                                        <p:cTn id="23" dur="500"/>
                                        <p:tgtEl>
                                          <p:spTgt spid="894"/>
                                        </p:tgtEl>
                                      </p:cBhvr>
                                    </p:animEffect>
                                  </p:childTnLst>
                                </p:cTn>
                              </p:par>
                              <p:par>
                                <p:cTn id="24" presetID="22" presetClass="entr" presetSubtype="1" fill="hold" grpId="0" nodeType="withEffect">
                                  <p:stCondLst>
                                    <p:cond delay="0"/>
                                  </p:stCondLst>
                                  <p:childTnLst>
                                    <p:set>
                                      <p:cBhvr>
                                        <p:cTn id="25" dur="1" fill="hold">
                                          <p:stCondLst>
                                            <p:cond delay="0"/>
                                          </p:stCondLst>
                                        </p:cTn>
                                        <p:tgtEl>
                                          <p:spTgt spid="895"/>
                                        </p:tgtEl>
                                        <p:attrNameLst>
                                          <p:attrName>style.visibility</p:attrName>
                                        </p:attrNameLst>
                                      </p:cBhvr>
                                      <p:to>
                                        <p:strVal val="visible"/>
                                      </p:to>
                                    </p:set>
                                    <p:animEffect transition="in" filter="wipe(up)">
                                      <p:cBhvr>
                                        <p:cTn id="26" dur="500"/>
                                        <p:tgtEl>
                                          <p:spTgt spid="895"/>
                                        </p:tgtEl>
                                      </p:cBhvr>
                                    </p:animEffect>
                                  </p:childTnLst>
                                </p:cTn>
                              </p:par>
                            </p:childTnLst>
                          </p:cTn>
                        </p:par>
                        <p:par>
                          <p:cTn id="27" fill="hold">
                            <p:stCondLst>
                              <p:cond delay="2000"/>
                            </p:stCondLst>
                            <p:childTnLst>
                              <p:par>
                                <p:cTn id="28" presetID="14" presetClass="entr" presetSubtype="10" fill="hold" grpId="0" nodeType="afterEffect">
                                  <p:stCondLst>
                                    <p:cond delay="0"/>
                                  </p:stCondLst>
                                  <p:childTnLst>
                                    <p:set>
                                      <p:cBhvr>
                                        <p:cTn id="29" dur="1" fill="hold">
                                          <p:stCondLst>
                                            <p:cond delay="0"/>
                                          </p:stCondLst>
                                        </p:cTn>
                                        <p:tgtEl>
                                          <p:spTgt spid="893"/>
                                        </p:tgtEl>
                                        <p:attrNameLst>
                                          <p:attrName>style.visibility</p:attrName>
                                        </p:attrNameLst>
                                      </p:cBhvr>
                                      <p:to>
                                        <p:strVal val="visible"/>
                                      </p:to>
                                    </p:set>
                                    <p:animEffect transition="in" filter="randombar(horizontal)">
                                      <p:cBhvr>
                                        <p:cTn id="30" dur="1000"/>
                                        <p:tgtEl>
                                          <p:spTgt spid="8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2" grpId="0"/>
      <p:bldP spid="893" grpId="0"/>
      <p:bldP spid="894" grpId="0" animBg="1"/>
      <p:bldP spid="895" grpId="0" animBg="1"/>
      <p:bldP spid="896" grpId="0"/>
      <p:bldP spid="897"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890"/>
        <p:cNvGrpSpPr/>
        <p:nvPr/>
      </p:nvGrpSpPr>
      <p:grpSpPr>
        <a:xfrm>
          <a:off x="0" y="0"/>
          <a:ext cx="0" cy="0"/>
          <a:chOff x="0" y="0"/>
          <a:chExt cx="0" cy="0"/>
        </a:xfrm>
      </p:grpSpPr>
      <p:sp>
        <p:nvSpPr>
          <p:cNvPr id="892" name="Shape 892"/>
          <p:cNvSpPr txBox="1"/>
          <p:nvPr/>
        </p:nvSpPr>
        <p:spPr>
          <a:xfrm>
            <a:off x="582220" y="1274737"/>
            <a:ext cx="2160240" cy="307777"/>
          </a:xfrm>
          <a:prstGeom prst="rect">
            <a:avLst/>
          </a:prstGeom>
          <a:noFill/>
          <a:ln>
            <a:noFill/>
          </a:ln>
        </p:spPr>
        <p:txBody>
          <a:bodyPr lIns="91425" tIns="45700" rIns="91425" bIns="45700" anchor="t" anchorCtr="0">
            <a:noAutofit/>
          </a:bodyPr>
          <a:lstStyle/>
          <a:p>
            <a:pPr marL="285750" marR="0" lvl="0" indent="-285750" algn="l" rtl="0">
              <a:spcBef>
                <a:spcPts val="0"/>
              </a:spcBef>
              <a:buClr>
                <a:schemeClr val="dk1"/>
              </a:buClr>
              <a:buSzPct val="100000"/>
              <a:buFont typeface="Noto Sans Symbols"/>
              <a:buChar char="◆"/>
            </a:pPr>
            <a:endParaRPr lang="en" sz="1400" b="1" dirty="0">
              <a:solidFill>
                <a:schemeClr val="dk1"/>
              </a:solidFill>
              <a:latin typeface="Arial"/>
              <a:ea typeface="Arial"/>
              <a:cs typeface="Arial"/>
              <a:sym typeface="Arial"/>
            </a:endParaRPr>
          </a:p>
        </p:txBody>
      </p:sp>
      <p:sp>
        <p:nvSpPr>
          <p:cNvPr id="893" name="Shape 893"/>
          <p:cNvSpPr txBox="1"/>
          <p:nvPr/>
        </p:nvSpPr>
        <p:spPr>
          <a:xfrm>
            <a:off x="879254" y="4213421"/>
            <a:ext cx="7380392" cy="461664"/>
          </a:xfrm>
          <a:prstGeom prst="rect">
            <a:avLst/>
          </a:prstGeom>
          <a:noFill/>
          <a:ln>
            <a:noFill/>
          </a:ln>
        </p:spPr>
        <p:txBody>
          <a:bodyPr lIns="91425" tIns="45700" rIns="91425" bIns="45700" anchor="t" anchorCtr="0">
            <a:noAutofit/>
          </a:bodyPr>
          <a:lstStyle/>
          <a:p>
            <a:pPr lvl="0" algn="ctr">
              <a:buSzPct val="25000"/>
            </a:pPr>
            <a:r>
              <a:rPr lang="zh-CN" altLang="en-US" sz="1100" dirty="0">
                <a:solidFill>
                  <a:schemeClr val="dk1"/>
                </a:solidFill>
                <a:latin typeface="Arial"/>
                <a:ea typeface="Arial"/>
                <a:cs typeface="Arial"/>
                <a:sym typeface="Arial"/>
              </a:rPr>
              <a:t>从左到右依次为原始图片、预处理后图片、模型提取图片、医生手绘标注图片。</a:t>
            </a:r>
            <a:endParaRPr lang="en" sz="1100" dirty="0">
              <a:solidFill>
                <a:schemeClr val="dk1"/>
              </a:solidFill>
              <a:latin typeface="Arial"/>
              <a:ea typeface="Arial"/>
              <a:cs typeface="Arial"/>
              <a:sym typeface="Arial"/>
            </a:endParaRPr>
          </a:p>
        </p:txBody>
      </p:sp>
      <p:sp>
        <p:nvSpPr>
          <p:cNvPr id="894" name="Shape 894"/>
          <p:cNvSpPr/>
          <p:nvPr/>
        </p:nvSpPr>
        <p:spPr>
          <a:xfrm rot="10800000" flipH="1">
            <a:off x="792199" y="4105775"/>
            <a:ext cx="7596000" cy="45718"/>
          </a:xfrm>
          <a:custGeom>
            <a:avLst/>
            <a:gdLst/>
            <a:ahLst/>
            <a:cxnLst/>
            <a:rect l="0" t="0" r="0" b="0"/>
            <a:pathLst>
              <a:path w="120000" h="120000" extrusionOk="0">
                <a:moveTo>
                  <a:pt x="0" y="0"/>
                </a:moveTo>
                <a:lnTo>
                  <a:pt x="120000" y="0"/>
                </a:lnTo>
              </a:path>
            </a:pathLst>
          </a:custGeom>
          <a:noFill/>
          <a:ln w="19050" cap="flat" cmpd="sng">
            <a:solidFill>
              <a:srgbClr val="477DC7"/>
            </a:solidFill>
            <a:prstDash val="dot"/>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dk1"/>
              </a:solidFill>
              <a:latin typeface="Arial"/>
              <a:ea typeface="Arial"/>
              <a:cs typeface="Arial"/>
              <a:sym typeface="Arial"/>
            </a:endParaRPr>
          </a:p>
        </p:txBody>
      </p:sp>
      <p:sp>
        <p:nvSpPr>
          <p:cNvPr id="895" name="Shape 895"/>
          <p:cNvSpPr/>
          <p:nvPr/>
        </p:nvSpPr>
        <p:spPr>
          <a:xfrm>
            <a:off x="771450" y="4823634"/>
            <a:ext cx="7596000" cy="45718"/>
          </a:xfrm>
          <a:custGeom>
            <a:avLst/>
            <a:gdLst/>
            <a:ahLst/>
            <a:cxnLst/>
            <a:rect l="0" t="0" r="0" b="0"/>
            <a:pathLst>
              <a:path w="120000" h="120000" extrusionOk="0">
                <a:moveTo>
                  <a:pt x="0" y="0"/>
                </a:moveTo>
                <a:lnTo>
                  <a:pt x="120000" y="0"/>
                </a:lnTo>
              </a:path>
            </a:pathLst>
          </a:custGeom>
          <a:noFill/>
          <a:ln w="19050" cap="flat" cmpd="sng">
            <a:solidFill>
              <a:srgbClr val="477DC7"/>
            </a:solidFill>
            <a:prstDash val="dot"/>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dk1"/>
              </a:solidFill>
              <a:latin typeface="Arial"/>
              <a:ea typeface="Arial"/>
              <a:cs typeface="Arial"/>
              <a:sym typeface="Arial"/>
            </a:endParaRPr>
          </a:p>
        </p:txBody>
      </p:sp>
      <p:sp>
        <p:nvSpPr>
          <p:cNvPr id="896" name="Shape 896"/>
          <p:cNvSpPr txBox="1">
            <a:spLocks noGrp="1"/>
          </p:cNvSpPr>
          <p:nvPr>
            <p:ph type="title"/>
          </p:nvPr>
        </p:nvSpPr>
        <p:spPr>
          <a:xfrm>
            <a:off x="128999" y="0"/>
            <a:ext cx="2786817" cy="594900"/>
          </a:xfrm>
          <a:prstGeom prst="rect">
            <a:avLst/>
          </a:prstGeom>
        </p:spPr>
        <p:txBody>
          <a:bodyPr lIns="91425" tIns="91425" rIns="91425" bIns="91425" anchor="ctr" anchorCtr="0">
            <a:noAutofit/>
          </a:bodyPr>
          <a:lstStyle/>
          <a:p>
            <a:pPr lvl="0">
              <a:buClr>
                <a:srgbClr val="477DC7"/>
              </a:buClr>
              <a:buSzPct val="25000"/>
            </a:pPr>
            <a:r>
              <a:rPr lang="zh-CN" altLang="en" sz="4000" dirty="0">
                <a:solidFill>
                  <a:srgbClr val="477DC7"/>
                </a:solidFill>
              </a:rPr>
              <a:t>成果</a:t>
            </a:r>
            <a:r>
              <a:rPr lang="zh-CN" altLang="en-US" sz="4000" dirty="0">
                <a:solidFill>
                  <a:srgbClr val="477DC7"/>
                </a:solidFill>
              </a:rPr>
              <a:t>展示</a:t>
            </a:r>
            <a:endParaRPr lang="en" sz="4000" dirty="0">
              <a:solidFill>
                <a:srgbClr val="477DC7"/>
              </a:solidFill>
            </a:endParaRPr>
          </a:p>
        </p:txBody>
      </p:sp>
      <p:sp>
        <p:nvSpPr>
          <p:cNvPr id="897" name="Shape 897"/>
          <p:cNvSpPr txBox="1">
            <a:spLocks noGrp="1"/>
          </p:cNvSpPr>
          <p:nvPr>
            <p:ph type="subTitle" idx="1"/>
          </p:nvPr>
        </p:nvSpPr>
        <p:spPr>
          <a:xfrm>
            <a:off x="121824" y="594775"/>
            <a:ext cx="9018000" cy="272400"/>
          </a:xfrm>
          <a:prstGeom prst="rect">
            <a:avLst/>
          </a:prstGeom>
        </p:spPr>
        <p:txBody>
          <a:bodyPr lIns="91425" tIns="91425" rIns="91425" bIns="91425" anchor="ctr" anchorCtr="0">
            <a:noAutofit/>
          </a:bodyPr>
          <a:lstStyle/>
          <a:p>
            <a:pPr lvl="0" rtl="0">
              <a:spcBef>
                <a:spcPts val="0"/>
              </a:spcBef>
              <a:buClr>
                <a:schemeClr val="dk1"/>
              </a:buClr>
              <a:buSzPct val="78571"/>
              <a:buFont typeface="Arial"/>
              <a:buNone/>
            </a:pPr>
            <a:r>
              <a:rPr lang="en" dirty="0">
                <a:solidFill>
                  <a:srgbClr val="477DC7"/>
                </a:solidFill>
              </a:rPr>
              <a:t>图片成果</a:t>
            </a:r>
          </a:p>
        </p:txBody>
      </p:sp>
      <p:pic>
        <p:nvPicPr>
          <p:cNvPr id="11" name="officeArt object" descr="test-6.png">
            <a:extLst>
              <a:ext uri="{FF2B5EF4-FFF2-40B4-BE49-F238E27FC236}">
                <a16:creationId xmlns:a16="http://schemas.microsoft.com/office/drawing/2014/main" id="{F7CF9A2A-1160-2E4C-A8FF-A2F5091B39C7}"/>
              </a:ext>
            </a:extLst>
          </p:cNvPr>
          <p:cNvPicPr/>
          <p:nvPr/>
        </p:nvPicPr>
        <p:blipFill>
          <a:blip r:embed="rId3">
            <a:extLst/>
          </a:blip>
          <a:stretch>
            <a:fillRect/>
          </a:stretch>
        </p:blipFill>
        <p:spPr>
          <a:xfrm>
            <a:off x="2411760" y="1274737"/>
            <a:ext cx="6322896" cy="2453224"/>
          </a:xfrm>
          <a:prstGeom prst="rect">
            <a:avLst/>
          </a:prstGeom>
          <a:ln w="12700" cap="flat">
            <a:noFill/>
            <a:miter lim="400000"/>
          </a:ln>
          <a:effectLst/>
        </p:spPr>
      </p:pic>
      <p:pic>
        <p:nvPicPr>
          <p:cNvPr id="3" name="图片 2">
            <a:extLst>
              <a:ext uri="{FF2B5EF4-FFF2-40B4-BE49-F238E27FC236}">
                <a16:creationId xmlns:a16="http://schemas.microsoft.com/office/drawing/2014/main" id="{D7989638-EEF2-6B48-A7A8-561EE33F4DD5}"/>
              </a:ext>
            </a:extLst>
          </p:cNvPr>
          <p:cNvPicPr>
            <a:picLocks noChangeAspect="1"/>
          </p:cNvPicPr>
          <p:nvPr/>
        </p:nvPicPr>
        <p:blipFill>
          <a:blip r:embed="rId4"/>
          <a:stretch>
            <a:fillRect/>
          </a:stretch>
        </p:blipFill>
        <p:spPr>
          <a:xfrm>
            <a:off x="272006" y="1274737"/>
            <a:ext cx="2139754" cy="2453224"/>
          </a:xfrm>
          <a:prstGeom prst="rect">
            <a:avLst/>
          </a:prstGeom>
        </p:spPr>
      </p:pic>
    </p:spTree>
    <p:extLst>
      <p:ext uri="{BB962C8B-B14F-4D97-AF65-F5344CB8AC3E}">
        <p14:creationId xmlns:p14="http://schemas.microsoft.com/office/powerpoint/2010/main" val="64261720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896"/>
                                        </p:tgtEl>
                                        <p:attrNameLst>
                                          <p:attrName>style.visibility</p:attrName>
                                        </p:attrNameLst>
                                      </p:cBhvr>
                                      <p:to>
                                        <p:strVal val="visible"/>
                                      </p:to>
                                    </p:set>
                                    <p:anim calcmode="lin" valueType="num">
                                      <p:cBhvr>
                                        <p:cTn id="7" dur="500" fill="hold"/>
                                        <p:tgtEl>
                                          <p:spTgt spid="896"/>
                                        </p:tgtEl>
                                        <p:attrNameLst>
                                          <p:attrName>ppt_w</p:attrName>
                                        </p:attrNameLst>
                                      </p:cBhvr>
                                      <p:tavLst>
                                        <p:tav tm="0">
                                          <p:val>
                                            <p:fltVal val="0"/>
                                          </p:val>
                                        </p:tav>
                                        <p:tav tm="100000">
                                          <p:val>
                                            <p:strVal val="#ppt_w"/>
                                          </p:val>
                                        </p:tav>
                                      </p:tavLst>
                                    </p:anim>
                                    <p:anim calcmode="lin" valueType="num">
                                      <p:cBhvr>
                                        <p:cTn id="8" dur="500" fill="hold"/>
                                        <p:tgtEl>
                                          <p:spTgt spid="896"/>
                                        </p:tgtEl>
                                        <p:attrNameLst>
                                          <p:attrName>ppt_h</p:attrName>
                                        </p:attrNameLst>
                                      </p:cBhvr>
                                      <p:tavLst>
                                        <p:tav tm="0">
                                          <p:val>
                                            <p:fltVal val="0"/>
                                          </p:val>
                                        </p:tav>
                                        <p:tav tm="100000">
                                          <p:val>
                                            <p:strVal val="#ppt_h"/>
                                          </p:val>
                                        </p:tav>
                                      </p:tavLst>
                                    </p:anim>
                                    <p:animEffect transition="in" filter="fade">
                                      <p:cBhvr>
                                        <p:cTn id="9" dur="500"/>
                                        <p:tgtEl>
                                          <p:spTgt spid="896"/>
                                        </p:tgtEl>
                                      </p:cBhvr>
                                    </p:animEffect>
                                  </p:childTnLst>
                                </p:cTn>
                              </p:par>
                            </p:childTnLst>
                          </p:cTn>
                        </p:par>
                        <p:par>
                          <p:cTn id="10" fill="hold">
                            <p:stCondLst>
                              <p:cond delay="500"/>
                            </p:stCondLst>
                            <p:childTnLst>
                              <p:par>
                                <p:cTn id="11" presetID="14" presetClass="entr" presetSubtype="10" fill="hold" grpId="0" nodeType="afterEffect">
                                  <p:stCondLst>
                                    <p:cond delay="0"/>
                                  </p:stCondLst>
                                  <p:childTnLst>
                                    <p:set>
                                      <p:cBhvr>
                                        <p:cTn id="12" dur="1" fill="hold">
                                          <p:stCondLst>
                                            <p:cond delay="0"/>
                                          </p:stCondLst>
                                        </p:cTn>
                                        <p:tgtEl>
                                          <p:spTgt spid="897">
                                            <p:txEl>
                                              <p:pRg st="0" end="0"/>
                                            </p:txEl>
                                          </p:spTgt>
                                        </p:tgtEl>
                                        <p:attrNameLst>
                                          <p:attrName>style.visibility</p:attrName>
                                        </p:attrNameLst>
                                      </p:cBhvr>
                                      <p:to>
                                        <p:strVal val="visible"/>
                                      </p:to>
                                    </p:set>
                                    <p:animEffect transition="in" filter="randombar(horizontal)">
                                      <p:cBhvr>
                                        <p:cTn id="13" dur="500"/>
                                        <p:tgtEl>
                                          <p:spTgt spid="897">
                                            <p:txEl>
                                              <p:pRg st="0" end="0"/>
                                            </p:txEl>
                                          </p:spTgt>
                                        </p:tgtEl>
                                      </p:cBhvr>
                                    </p:animEffect>
                                  </p:childTnLst>
                                </p:cTn>
                              </p:par>
                            </p:childTnLst>
                          </p:cTn>
                        </p:par>
                        <p:par>
                          <p:cTn id="14" fill="hold">
                            <p:stCondLst>
                              <p:cond delay="1000"/>
                            </p:stCondLst>
                            <p:childTnLst>
                              <p:par>
                                <p:cTn id="15" presetID="53" presetClass="entr" presetSubtype="16" fill="hold" grpId="0" nodeType="afterEffect" nodePh="1">
                                  <p:stCondLst>
                                    <p:cond delay="0"/>
                                  </p:stCondLst>
                                  <p:endCondLst>
                                    <p:cond evt="begin" delay="0">
                                      <p:tn val="15"/>
                                    </p:cond>
                                  </p:endCondLst>
                                  <p:childTnLst>
                                    <p:set>
                                      <p:cBhvr>
                                        <p:cTn id="16" dur="1" fill="hold">
                                          <p:stCondLst>
                                            <p:cond delay="0"/>
                                          </p:stCondLst>
                                        </p:cTn>
                                        <p:tgtEl>
                                          <p:spTgt spid="892"/>
                                        </p:tgtEl>
                                        <p:attrNameLst>
                                          <p:attrName>style.visibility</p:attrName>
                                        </p:attrNameLst>
                                      </p:cBhvr>
                                      <p:to>
                                        <p:strVal val="visible"/>
                                      </p:to>
                                    </p:set>
                                    <p:anim calcmode="lin" valueType="num">
                                      <p:cBhvr>
                                        <p:cTn id="17" dur="500" fill="hold"/>
                                        <p:tgtEl>
                                          <p:spTgt spid="892"/>
                                        </p:tgtEl>
                                        <p:attrNameLst>
                                          <p:attrName>ppt_w</p:attrName>
                                        </p:attrNameLst>
                                      </p:cBhvr>
                                      <p:tavLst>
                                        <p:tav tm="0">
                                          <p:val>
                                            <p:fltVal val="0"/>
                                          </p:val>
                                        </p:tav>
                                        <p:tav tm="100000">
                                          <p:val>
                                            <p:strVal val="#ppt_w"/>
                                          </p:val>
                                        </p:tav>
                                      </p:tavLst>
                                    </p:anim>
                                    <p:anim calcmode="lin" valueType="num">
                                      <p:cBhvr>
                                        <p:cTn id="18" dur="500" fill="hold"/>
                                        <p:tgtEl>
                                          <p:spTgt spid="892"/>
                                        </p:tgtEl>
                                        <p:attrNameLst>
                                          <p:attrName>ppt_h</p:attrName>
                                        </p:attrNameLst>
                                      </p:cBhvr>
                                      <p:tavLst>
                                        <p:tav tm="0">
                                          <p:val>
                                            <p:fltVal val="0"/>
                                          </p:val>
                                        </p:tav>
                                        <p:tav tm="100000">
                                          <p:val>
                                            <p:strVal val="#ppt_h"/>
                                          </p:val>
                                        </p:tav>
                                      </p:tavLst>
                                    </p:anim>
                                    <p:animEffect transition="in" filter="fade">
                                      <p:cBhvr>
                                        <p:cTn id="19" dur="500"/>
                                        <p:tgtEl>
                                          <p:spTgt spid="892"/>
                                        </p:tgtEl>
                                      </p:cBhvr>
                                    </p:animEffect>
                                  </p:childTnLst>
                                </p:cTn>
                              </p:par>
                            </p:childTnLst>
                          </p:cTn>
                        </p:par>
                        <p:par>
                          <p:cTn id="20" fill="hold">
                            <p:stCondLst>
                              <p:cond delay="1500"/>
                            </p:stCondLst>
                            <p:childTnLst>
                              <p:par>
                                <p:cTn id="21" presetID="22" presetClass="entr" presetSubtype="8" fill="hold" grpId="0" nodeType="afterEffect">
                                  <p:stCondLst>
                                    <p:cond delay="0"/>
                                  </p:stCondLst>
                                  <p:childTnLst>
                                    <p:set>
                                      <p:cBhvr>
                                        <p:cTn id="22" dur="1" fill="hold">
                                          <p:stCondLst>
                                            <p:cond delay="0"/>
                                          </p:stCondLst>
                                        </p:cTn>
                                        <p:tgtEl>
                                          <p:spTgt spid="894"/>
                                        </p:tgtEl>
                                        <p:attrNameLst>
                                          <p:attrName>style.visibility</p:attrName>
                                        </p:attrNameLst>
                                      </p:cBhvr>
                                      <p:to>
                                        <p:strVal val="visible"/>
                                      </p:to>
                                    </p:set>
                                    <p:animEffect transition="in" filter="wipe(left)">
                                      <p:cBhvr>
                                        <p:cTn id="23" dur="500"/>
                                        <p:tgtEl>
                                          <p:spTgt spid="894"/>
                                        </p:tgtEl>
                                      </p:cBhvr>
                                    </p:animEffect>
                                  </p:childTnLst>
                                </p:cTn>
                              </p:par>
                              <p:par>
                                <p:cTn id="24" presetID="22" presetClass="entr" presetSubtype="1" fill="hold" grpId="0" nodeType="withEffect">
                                  <p:stCondLst>
                                    <p:cond delay="0"/>
                                  </p:stCondLst>
                                  <p:childTnLst>
                                    <p:set>
                                      <p:cBhvr>
                                        <p:cTn id="25" dur="1" fill="hold">
                                          <p:stCondLst>
                                            <p:cond delay="0"/>
                                          </p:stCondLst>
                                        </p:cTn>
                                        <p:tgtEl>
                                          <p:spTgt spid="895"/>
                                        </p:tgtEl>
                                        <p:attrNameLst>
                                          <p:attrName>style.visibility</p:attrName>
                                        </p:attrNameLst>
                                      </p:cBhvr>
                                      <p:to>
                                        <p:strVal val="visible"/>
                                      </p:to>
                                    </p:set>
                                    <p:animEffect transition="in" filter="wipe(up)">
                                      <p:cBhvr>
                                        <p:cTn id="26" dur="500"/>
                                        <p:tgtEl>
                                          <p:spTgt spid="895"/>
                                        </p:tgtEl>
                                      </p:cBhvr>
                                    </p:animEffect>
                                  </p:childTnLst>
                                </p:cTn>
                              </p:par>
                            </p:childTnLst>
                          </p:cTn>
                        </p:par>
                        <p:par>
                          <p:cTn id="27" fill="hold">
                            <p:stCondLst>
                              <p:cond delay="2000"/>
                            </p:stCondLst>
                            <p:childTnLst>
                              <p:par>
                                <p:cTn id="28" presetID="14" presetClass="entr" presetSubtype="10" fill="hold" grpId="0" nodeType="afterEffect">
                                  <p:stCondLst>
                                    <p:cond delay="0"/>
                                  </p:stCondLst>
                                  <p:childTnLst>
                                    <p:set>
                                      <p:cBhvr>
                                        <p:cTn id="29" dur="1" fill="hold">
                                          <p:stCondLst>
                                            <p:cond delay="0"/>
                                          </p:stCondLst>
                                        </p:cTn>
                                        <p:tgtEl>
                                          <p:spTgt spid="893"/>
                                        </p:tgtEl>
                                        <p:attrNameLst>
                                          <p:attrName>style.visibility</p:attrName>
                                        </p:attrNameLst>
                                      </p:cBhvr>
                                      <p:to>
                                        <p:strVal val="visible"/>
                                      </p:to>
                                    </p:set>
                                    <p:animEffect transition="in" filter="randombar(horizontal)">
                                      <p:cBhvr>
                                        <p:cTn id="30" dur="1000"/>
                                        <p:tgtEl>
                                          <p:spTgt spid="8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2" grpId="0"/>
      <p:bldP spid="893" grpId="0"/>
      <p:bldP spid="894" grpId="0" animBg="1"/>
      <p:bldP spid="895" grpId="0" animBg="1"/>
      <p:bldP spid="896" grpId="0"/>
      <p:bldP spid="897"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890"/>
        <p:cNvGrpSpPr/>
        <p:nvPr/>
      </p:nvGrpSpPr>
      <p:grpSpPr>
        <a:xfrm>
          <a:off x="0" y="0"/>
          <a:ext cx="0" cy="0"/>
          <a:chOff x="0" y="0"/>
          <a:chExt cx="0" cy="0"/>
        </a:xfrm>
      </p:grpSpPr>
      <p:sp>
        <p:nvSpPr>
          <p:cNvPr id="892" name="Shape 892"/>
          <p:cNvSpPr txBox="1"/>
          <p:nvPr/>
        </p:nvSpPr>
        <p:spPr>
          <a:xfrm>
            <a:off x="582220" y="1274737"/>
            <a:ext cx="2160240" cy="307777"/>
          </a:xfrm>
          <a:prstGeom prst="rect">
            <a:avLst/>
          </a:prstGeom>
          <a:noFill/>
          <a:ln>
            <a:noFill/>
          </a:ln>
        </p:spPr>
        <p:txBody>
          <a:bodyPr lIns="91425" tIns="45700" rIns="91425" bIns="45700" anchor="t" anchorCtr="0">
            <a:noAutofit/>
          </a:bodyPr>
          <a:lstStyle/>
          <a:p>
            <a:pPr marL="285750" marR="0" lvl="0" indent="-285750" algn="l" rtl="0">
              <a:spcBef>
                <a:spcPts val="0"/>
              </a:spcBef>
              <a:buClr>
                <a:schemeClr val="dk1"/>
              </a:buClr>
              <a:buSzPct val="100000"/>
              <a:buFont typeface="Noto Sans Symbols"/>
              <a:buChar char="◆"/>
            </a:pPr>
            <a:endParaRPr lang="en" sz="1400" b="1" dirty="0">
              <a:solidFill>
                <a:schemeClr val="dk1"/>
              </a:solidFill>
              <a:latin typeface="Arial"/>
              <a:ea typeface="Arial"/>
              <a:cs typeface="Arial"/>
              <a:sym typeface="Arial"/>
            </a:endParaRPr>
          </a:p>
        </p:txBody>
      </p:sp>
      <p:sp>
        <p:nvSpPr>
          <p:cNvPr id="893" name="Shape 893"/>
          <p:cNvSpPr txBox="1"/>
          <p:nvPr/>
        </p:nvSpPr>
        <p:spPr>
          <a:xfrm>
            <a:off x="879254" y="4363118"/>
            <a:ext cx="7380392" cy="461664"/>
          </a:xfrm>
          <a:prstGeom prst="rect">
            <a:avLst/>
          </a:prstGeom>
          <a:noFill/>
          <a:ln>
            <a:noFill/>
          </a:ln>
        </p:spPr>
        <p:txBody>
          <a:bodyPr lIns="91425" tIns="45700" rIns="91425" bIns="45700" anchor="t" anchorCtr="0">
            <a:noAutofit/>
          </a:bodyPr>
          <a:lstStyle/>
          <a:p>
            <a:pPr lvl="0" algn="ctr">
              <a:buSzPct val="25000"/>
            </a:pPr>
            <a:r>
              <a:rPr lang="zh-CN" altLang="en" dirty="0">
                <a:solidFill>
                  <a:schemeClr val="dk1"/>
                </a:solidFill>
                <a:latin typeface="Arial"/>
                <a:ea typeface="Arial"/>
                <a:cs typeface="Arial"/>
                <a:sym typeface="Arial"/>
              </a:rPr>
              <a:t>所</a:t>
            </a:r>
            <a:r>
              <a:rPr lang="zh-CN" altLang="en-US" dirty="0">
                <a:solidFill>
                  <a:schemeClr val="dk1"/>
                </a:solidFill>
                <a:latin typeface="Arial"/>
                <a:ea typeface="Arial"/>
                <a:cs typeface="Arial"/>
                <a:sym typeface="Arial"/>
              </a:rPr>
              <a:t>撰写论文</a:t>
            </a:r>
            <a:r>
              <a:rPr lang="zh-CN" altLang="en-US" dirty="0">
                <a:solidFill>
                  <a:schemeClr val="dk1"/>
                </a:solidFill>
              </a:rPr>
              <a:t>已在第四届智能计算与信号处理国际学术会议上发表，所开发安卓系统手机</a:t>
            </a:r>
            <a:r>
              <a:rPr lang="en-US" altLang="zh-CN" dirty="0">
                <a:solidFill>
                  <a:schemeClr val="dk1"/>
                </a:solidFill>
              </a:rPr>
              <a:t>app</a:t>
            </a:r>
            <a:r>
              <a:rPr lang="zh-CN" altLang="en-US" dirty="0">
                <a:solidFill>
                  <a:schemeClr val="dk1"/>
                </a:solidFill>
              </a:rPr>
              <a:t>已经上线。</a:t>
            </a:r>
            <a:endParaRPr lang="en" dirty="0">
              <a:solidFill>
                <a:schemeClr val="dk1"/>
              </a:solidFill>
              <a:latin typeface="Arial"/>
              <a:ea typeface="Arial"/>
              <a:cs typeface="Arial"/>
              <a:sym typeface="Arial"/>
            </a:endParaRPr>
          </a:p>
        </p:txBody>
      </p:sp>
      <p:sp>
        <p:nvSpPr>
          <p:cNvPr id="894" name="Shape 894"/>
          <p:cNvSpPr/>
          <p:nvPr/>
        </p:nvSpPr>
        <p:spPr>
          <a:xfrm rot="10800000" flipH="1">
            <a:off x="785122" y="4213421"/>
            <a:ext cx="7596000" cy="45718"/>
          </a:xfrm>
          <a:custGeom>
            <a:avLst/>
            <a:gdLst/>
            <a:ahLst/>
            <a:cxnLst/>
            <a:rect l="0" t="0" r="0" b="0"/>
            <a:pathLst>
              <a:path w="120000" h="120000" extrusionOk="0">
                <a:moveTo>
                  <a:pt x="0" y="0"/>
                </a:moveTo>
                <a:lnTo>
                  <a:pt x="120000" y="0"/>
                </a:lnTo>
              </a:path>
            </a:pathLst>
          </a:custGeom>
          <a:noFill/>
          <a:ln w="19050" cap="flat" cmpd="sng">
            <a:solidFill>
              <a:srgbClr val="477DC7"/>
            </a:solidFill>
            <a:prstDash val="dot"/>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dk1"/>
              </a:solidFill>
              <a:latin typeface="Arial"/>
              <a:ea typeface="Arial"/>
              <a:cs typeface="Arial"/>
              <a:sym typeface="Arial"/>
            </a:endParaRPr>
          </a:p>
        </p:txBody>
      </p:sp>
      <p:sp>
        <p:nvSpPr>
          <p:cNvPr id="895" name="Shape 895"/>
          <p:cNvSpPr/>
          <p:nvPr/>
        </p:nvSpPr>
        <p:spPr>
          <a:xfrm>
            <a:off x="771450" y="4928760"/>
            <a:ext cx="7596000" cy="45718"/>
          </a:xfrm>
          <a:custGeom>
            <a:avLst/>
            <a:gdLst/>
            <a:ahLst/>
            <a:cxnLst/>
            <a:rect l="0" t="0" r="0" b="0"/>
            <a:pathLst>
              <a:path w="120000" h="120000" extrusionOk="0">
                <a:moveTo>
                  <a:pt x="0" y="0"/>
                </a:moveTo>
                <a:lnTo>
                  <a:pt x="120000" y="0"/>
                </a:lnTo>
              </a:path>
            </a:pathLst>
          </a:custGeom>
          <a:noFill/>
          <a:ln w="19050" cap="flat" cmpd="sng">
            <a:solidFill>
              <a:srgbClr val="477DC7"/>
            </a:solidFill>
            <a:prstDash val="dot"/>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dk1"/>
              </a:solidFill>
              <a:latin typeface="Arial"/>
              <a:ea typeface="Arial"/>
              <a:cs typeface="Arial"/>
              <a:sym typeface="Arial"/>
            </a:endParaRPr>
          </a:p>
        </p:txBody>
      </p:sp>
      <p:sp>
        <p:nvSpPr>
          <p:cNvPr id="896" name="Shape 896"/>
          <p:cNvSpPr txBox="1">
            <a:spLocks noGrp="1"/>
          </p:cNvSpPr>
          <p:nvPr>
            <p:ph type="title"/>
          </p:nvPr>
        </p:nvSpPr>
        <p:spPr>
          <a:xfrm>
            <a:off x="128999" y="0"/>
            <a:ext cx="2786817" cy="594900"/>
          </a:xfrm>
          <a:prstGeom prst="rect">
            <a:avLst/>
          </a:prstGeom>
        </p:spPr>
        <p:txBody>
          <a:bodyPr lIns="91425" tIns="91425" rIns="91425" bIns="91425" anchor="ctr" anchorCtr="0">
            <a:noAutofit/>
          </a:bodyPr>
          <a:lstStyle/>
          <a:p>
            <a:pPr lvl="0">
              <a:buClr>
                <a:srgbClr val="477DC7"/>
              </a:buClr>
              <a:buSzPct val="25000"/>
            </a:pPr>
            <a:r>
              <a:rPr lang="zh-CN" altLang="en" sz="4000" dirty="0">
                <a:solidFill>
                  <a:srgbClr val="477DC7"/>
                </a:solidFill>
              </a:rPr>
              <a:t>成果</a:t>
            </a:r>
            <a:r>
              <a:rPr lang="zh-CN" altLang="en-US" sz="4000" dirty="0">
                <a:solidFill>
                  <a:srgbClr val="477DC7"/>
                </a:solidFill>
              </a:rPr>
              <a:t>展示</a:t>
            </a:r>
            <a:endParaRPr lang="en" sz="4000" dirty="0">
              <a:solidFill>
                <a:srgbClr val="477DC7"/>
              </a:solidFill>
            </a:endParaRPr>
          </a:p>
        </p:txBody>
      </p:sp>
      <p:sp>
        <p:nvSpPr>
          <p:cNvPr id="897" name="Shape 897"/>
          <p:cNvSpPr txBox="1">
            <a:spLocks noGrp="1"/>
          </p:cNvSpPr>
          <p:nvPr>
            <p:ph type="subTitle" idx="1"/>
          </p:nvPr>
        </p:nvSpPr>
        <p:spPr>
          <a:xfrm>
            <a:off x="121824" y="594775"/>
            <a:ext cx="9018000" cy="272400"/>
          </a:xfrm>
          <a:prstGeom prst="rect">
            <a:avLst/>
          </a:prstGeom>
        </p:spPr>
        <p:txBody>
          <a:bodyPr lIns="91425" tIns="91425" rIns="91425" bIns="91425" anchor="ctr" anchorCtr="0">
            <a:noAutofit/>
          </a:bodyPr>
          <a:lstStyle/>
          <a:p>
            <a:pPr lvl="0" rtl="0">
              <a:spcBef>
                <a:spcPts val="0"/>
              </a:spcBef>
              <a:buClr>
                <a:schemeClr val="dk1"/>
              </a:buClr>
              <a:buSzPct val="78571"/>
              <a:buFont typeface="Arial"/>
              <a:buNone/>
            </a:pPr>
            <a:r>
              <a:rPr lang="en" dirty="0">
                <a:solidFill>
                  <a:srgbClr val="477DC7"/>
                </a:solidFill>
              </a:rPr>
              <a:t>项目成果</a:t>
            </a:r>
          </a:p>
        </p:txBody>
      </p:sp>
      <p:graphicFrame>
        <p:nvGraphicFramePr>
          <p:cNvPr id="11" name="对象 10">
            <a:extLst>
              <a:ext uri="{FF2B5EF4-FFF2-40B4-BE49-F238E27FC236}">
                <a16:creationId xmlns:a16="http://schemas.microsoft.com/office/drawing/2014/main" id="{F623A060-D218-6D4D-92E1-00BD111D7025}"/>
              </a:ext>
            </a:extLst>
          </p:cNvPr>
          <p:cNvGraphicFramePr/>
          <p:nvPr>
            <p:extLst>
              <p:ext uri="{D42A27DB-BD31-4B8C-83A1-F6EECF244321}">
                <p14:modId xmlns:p14="http://schemas.microsoft.com/office/powerpoint/2010/main" val="3425884946"/>
              </p:ext>
            </p:extLst>
          </p:nvPr>
        </p:nvGraphicFramePr>
        <p:xfrm>
          <a:off x="3371933" y="867175"/>
          <a:ext cx="1920147" cy="3334655"/>
        </p:xfrm>
        <a:graphic>
          <a:graphicData uri="http://schemas.openxmlformats.org/presentationml/2006/ole">
            <mc:AlternateContent xmlns:mc="http://schemas.openxmlformats.org/markup-compatibility/2006">
              <mc:Choice xmlns:v="urn:schemas-microsoft-com:vml" Requires="v">
                <p:oleObj spid="_x0000_s2067" r:id="rId4" imgW="5248275" imgH="8982075" progId="Paint.Picture">
                  <p:embed/>
                </p:oleObj>
              </mc:Choice>
              <mc:Fallback>
                <p:oleObj r:id="rId4" imgW="5248275" imgH="8982075" progId="Paint.Picture">
                  <p:embed/>
                  <p:pic>
                    <p:nvPicPr>
                      <p:cNvPr id="28" name="对象 27"/>
                      <p:cNvPicPr/>
                      <p:nvPr/>
                    </p:nvPicPr>
                    <p:blipFill>
                      <a:blip r:embed="rId5"/>
                      <a:stretch>
                        <a:fillRect/>
                      </a:stretch>
                    </p:blipFill>
                    <p:spPr>
                      <a:xfrm>
                        <a:off x="3371933" y="867175"/>
                        <a:ext cx="1920147" cy="3334655"/>
                      </a:xfrm>
                      <a:prstGeom prst="rect">
                        <a:avLst/>
                      </a:prstGeom>
                    </p:spPr>
                  </p:pic>
                </p:oleObj>
              </mc:Fallback>
            </mc:AlternateContent>
          </a:graphicData>
        </a:graphic>
      </p:graphicFrame>
      <p:pic>
        <p:nvPicPr>
          <p:cNvPr id="3" name="图片 2">
            <a:extLst>
              <a:ext uri="{FF2B5EF4-FFF2-40B4-BE49-F238E27FC236}">
                <a16:creationId xmlns:a16="http://schemas.microsoft.com/office/drawing/2014/main" id="{BEFFBFAA-202D-6D45-8B28-AAB3F72821C0}"/>
              </a:ext>
            </a:extLst>
          </p:cNvPr>
          <p:cNvPicPr>
            <a:picLocks noChangeAspect="1"/>
          </p:cNvPicPr>
          <p:nvPr/>
        </p:nvPicPr>
        <p:blipFill>
          <a:blip r:embed="rId6"/>
          <a:stretch>
            <a:fillRect/>
          </a:stretch>
        </p:blipFill>
        <p:spPr>
          <a:xfrm>
            <a:off x="275254" y="920083"/>
            <a:ext cx="2774172" cy="4065986"/>
          </a:xfrm>
          <a:prstGeom prst="rect">
            <a:avLst/>
          </a:prstGeom>
        </p:spPr>
      </p:pic>
      <p:pic>
        <p:nvPicPr>
          <p:cNvPr id="4" name="图片 3">
            <a:extLst>
              <a:ext uri="{FF2B5EF4-FFF2-40B4-BE49-F238E27FC236}">
                <a16:creationId xmlns:a16="http://schemas.microsoft.com/office/drawing/2014/main" id="{C7FE8B4A-B9F1-0347-860F-64EFF71617A6}"/>
              </a:ext>
            </a:extLst>
          </p:cNvPr>
          <p:cNvPicPr>
            <a:picLocks noChangeAspect="1"/>
          </p:cNvPicPr>
          <p:nvPr/>
        </p:nvPicPr>
        <p:blipFill>
          <a:blip r:embed="rId7"/>
          <a:stretch>
            <a:fillRect/>
          </a:stretch>
        </p:blipFill>
        <p:spPr>
          <a:xfrm>
            <a:off x="5899806" y="966428"/>
            <a:ext cx="2795028" cy="3261990"/>
          </a:xfrm>
          <a:prstGeom prst="rect">
            <a:avLst/>
          </a:prstGeom>
        </p:spPr>
      </p:pic>
    </p:spTree>
    <p:extLst>
      <p:ext uri="{BB962C8B-B14F-4D97-AF65-F5344CB8AC3E}">
        <p14:creationId xmlns:p14="http://schemas.microsoft.com/office/powerpoint/2010/main" val="135616405"/>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896"/>
                                        </p:tgtEl>
                                        <p:attrNameLst>
                                          <p:attrName>style.visibility</p:attrName>
                                        </p:attrNameLst>
                                      </p:cBhvr>
                                      <p:to>
                                        <p:strVal val="visible"/>
                                      </p:to>
                                    </p:set>
                                    <p:anim calcmode="lin" valueType="num">
                                      <p:cBhvr>
                                        <p:cTn id="7" dur="500" fill="hold"/>
                                        <p:tgtEl>
                                          <p:spTgt spid="896"/>
                                        </p:tgtEl>
                                        <p:attrNameLst>
                                          <p:attrName>ppt_w</p:attrName>
                                        </p:attrNameLst>
                                      </p:cBhvr>
                                      <p:tavLst>
                                        <p:tav tm="0">
                                          <p:val>
                                            <p:fltVal val="0"/>
                                          </p:val>
                                        </p:tav>
                                        <p:tav tm="100000">
                                          <p:val>
                                            <p:strVal val="#ppt_w"/>
                                          </p:val>
                                        </p:tav>
                                      </p:tavLst>
                                    </p:anim>
                                    <p:anim calcmode="lin" valueType="num">
                                      <p:cBhvr>
                                        <p:cTn id="8" dur="500" fill="hold"/>
                                        <p:tgtEl>
                                          <p:spTgt spid="896"/>
                                        </p:tgtEl>
                                        <p:attrNameLst>
                                          <p:attrName>ppt_h</p:attrName>
                                        </p:attrNameLst>
                                      </p:cBhvr>
                                      <p:tavLst>
                                        <p:tav tm="0">
                                          <p:val>
                                            <p:fltVal val="0"/>
                                          </p:val>
                                        </p:tav>
                                        <p:tav tm="100000">
                                          <p:val>
                                            <p:strVal val="#ppt_h"/>
                                          </p:val>
                                        </p:tav>
                                      </p:tavLst>
                                    </p:anim>
                                    <p:animEffect transition="in" filter="fade">
                                      <p:cBhvr>
                                        <p:cTn id="9" dur="500"/>
                                        <p:tgtEl>
                                          <p:spTgt spid="896"/>
                                        </p:tgtEl>
                                      </p:cBhvr>
                                    </p:animEffect>
                                  </p:childTnLst>
                                </p:cTn>
                              </p:par>
                            </p:childTnLst>
                          </p:cTn>
                        </p:par>
                        <p:par>
                          <p:cTn id="10" fill="hold">
                            <p:stCondLst>
                              <p:cond delay="500"/>
                            </p:stCondLst>
                            <p:childTnLst>
                              <p:par>
                                <p:cTn id="11" presetID="14" presetClass="entr" presetSubtype="10" fill="hold" grpId="0" nodeType="afterEffect">
                                  <p:stCondLst>
                                    <p:cond delay="0"/>
                                  </p:stCondLst>
                                  <p:childTnLst>
                                    <p:set>
                                      <p:cBhvr>
                                        <p:cTn id="12" dur="1" fill="hold">
                                          <p:stCondLst>
                                            <p:cond delay="0"/>
                                          </p:stCondLst>
                                        </p:cTn>
                                        <p:tgtEl>
                                          <p:spTgt spid="897">
                                            <p:txEl>
                                              <p:pRg st="0" end="0"/>
                                            </p:txEl>
                                          </p:spTgt>
                                        </p:tgtEl>
                                        <p:attrNameLst>
                                          <p:attrName>style.visibility</p:attrName>
                                        </p:attrNameLst>
                                      </p:cBhvr>
                                      <p:to>
                                        <p:strVal val="visible"/>
                                      </p:to>
                                    </p:set>
                                    <p:animEffect transition="in" filter="randombar(horizontal)">
                                      <p:cBhvr>
                                        <p:cTn id="13" dur="500"/>
                                        <p:tgtEl>
                                          <p:spTgt spid="897">
                                            <p:txEl>
                                              <p:pRg st="0" end="0"/>
                                            </p:txEl>
                                          </p:spTgt>
                                        </p:tgtEl>
                                      </p:cBhvr>
                                    </p:animEffect>
                                  </p:childTnLst>
                                </p:cTn>
                              </p:par>
                            </p:childTnLst>
                          </p:cTn>
                        </p:par>
                        <p:par>
                          <p:cTn id="14" fill="hold">
                            <p:stCondLst>
                              <p:cond delay="1000"/>
                            </p:stCondLst>
                            <p:childTnLst>
                              <p:par>
                                <p:cTn id="15" presetID="53" presetClass="entr" presetSubtype="16" fill="hold" grpId="0" nodeType="afterEffect" nodePh="1">
                                  <p:stCondLst>
                                    <p:cond delay="0"/>
                                  </p:stCondLst>
                                  <p:endCondLst>
                                    <p:cond evt="begin" delay="0">
                                      <p:tn val="15"/>
                                    </p:cond>
                                  </p:endCondLst>
                                  <p:childTnLst>
                                    <p:set>
                                      <p:cBhvr>
                                        <p:cTn id="16" dur="1" fill="hold">
                                          <p:stCondLst>
                                            <p:cond delay="0"/>
                                          </p:stCondLst>
                                        </p:cTn>
                                        <p:tgtEl>
                                          <p:spTgt spid="892"/>
                                        </p:tgtEl>
                                        <p:attrNameLst>
                                          <p:attrName>style.visibility</p:attrName>
                                        </p:attrNameLst>
                                      </p:cBhvr>
                                      <p:to>
                                        <p:strVal val="visible"/>
                                      </p:to>
                                    </p:set>
                                    <p:anim calcmode="lin" valueType="num">
                                      <p:cBhvr>
                                        <p:cTn id="17" dur="500" fill="hold"/>
                                        <p:tgtEl>
                                          <p:spTgt spid="892"/>
                                        </p:tgtEl>
                                        <p:attrNameLst>
                                          <p:attrName>ppt_w</p:attrName>
                                        </p:attrNameLst>
                                      </p:cBhvr>
                                      <p:tavLst>
                                        <p:tav tm="0">
                                          <p:val>
                                            <p:fltVal val="0"/>
                                          </p:val>
                                        </p:tav>
                                        <p:tav tm="100000">
                                          <p:val>
                                            <p:strVal val="#ppt_w"/>
                                          </p:val>
                                        </p:tav>
                                      </p:tavLst>
                                    </p:anim>
                                    <p:anim calcmode="lin" valueType="num">
                                      <p:cBhvr>
                                        <p:cTn id="18" dur="500" fill="hold"/>
                                        <p:tgtEl>
                                          <p:spTgt spid="892"/>
                                        </p:tgtEl>
                                        <p:attrNameLst>
                                          <p:attrName>ppt_h</p:attrName>
                                        </p:attrNameLst>
                                      </p:cBhvr>
                                      <p:tavLst>
                                        <p:tav tm="0">
                                          <p:val>
                                            <p:fltVal val="0"/>
                                          </p:val>
                                        </p:tav>
                                        <p:tav tm="100000">
                                          <p:val>
                                            <p:strVal val="#ppt_h"/>
                                          </p:val>
                                        </p:tav>
                                      </p:tavLst>
                                    </p:anim>
                                    <p:animEffect transition="in" filter="fade">
                                      <p:cBhvr>
                                        <p:cTn id="19" dur="500"/>
                                        <p:tgtEl>
                                          <p:spTgt spid="892"/>
                                        </p:tgtEl>
                                      </p:cBhvr>
                                    </p:animEffect>
                                  </p:childTnLst>
                                </p:cTn>
                              </p:par>
                            </p:childTnLst>
                          </p:cTn>
                        </p:par>
                        <p:par>
                          <p:cTn id="20" fill="hold">
                            <p:stCondLst>
                              <p:cond delay="1500"/>
                            </p:stCondLst>
                            <p:childTnLst>
                              <p:par>
                                <p:cTn id="21" presetID="22" presetClass="entr" presetSubtype="8" fill="hold" grpId="0" nodeType="afterEffect">
                                  <p:stCondLst>
                                    <p:cond delay="0"/>
                                  </p:stCondLst>
                                  <p:childTnLst>
                                    <p:set>
                                      <p:cBhvr>
                                        <p:cTn id="22" dur="1" fill="hold">
                                          <p:stCondLst>
                                            <p:cond delay="0"/>
                                          </p:stCondLst>
                                        </p:cTn>
                                        <p:tgtEl>
                                          <p:spTgt spid="894"/>
                                        </p:tgtEl>
                                        <p:attrNameLst>
                                          <p:attrName>style.visibility</p:attrName>
                                        </p:attrNameLst>
                                      </p:cBhvr>
                                      <p:to>
                                        <p:strVal val="visible"/>
                                      </p:to>
                                    </p:set>
                                    <p:animEffect transition="in" filter="wipe(left)">
                                      <p:cBhvr>
                                        <p:cTn id="23" dur="500"/>
                                        <p:tgtEl>
                                          <p:spTgt spid="894"/>
                                        </p:tgtEl>
                                      </p:cBhvr>
                                    </p:animEffect>
                                  </p:childTnLst>
                                </p:cTn>
                              </p:par>
                              <p:par>
                                <p:cTn id="24" presetID="22" presetClass="entr" presetSubtype="1" fill="hold" grpId="0" nodeType="withEffect">
                                  <p:stCondLst>
                                    <p:cond delay="0"/>
                                  </p:stCondLst>
                                  <p:childTnLst>
                                    <p:set>
                                      <p:cBhvr>
                                        <p:cTn id="25" dur="1" fill="hold">
                                          <p:stCondLst>
                                            <p:cond delay="0"/>
                                          </p:stCondLst>
                                        </p:cTn>
                                        <p:tgtEl>
                                          <p:spTgt spid="895"/>
                                        </p:tgtEl>
                                        <p:attrNameLst>
                                          <p:attrName>style.visibility</p:attrName>
                                        </p:attrNameLst>
                                      </p:cBhvr>
                                      <p:to>
                                        <p:strVal val="visible"/>
                                      </p:to>
                                    </p:set>
                                    <p:animEffect transition="in" filter="wipe(up)">
                                      <p:cBhvr>
                                        <p:cTn id="26" dur="500"/>
                                        <p:tgtEl>
                                          <p:spTgt spid="895"/>
                                        </p:tgtEl>
                                      </p:cBhvr>
                                    </p:animEffect>
                                  </p:childTnLst>
                                </p:cTn>
                              </p:par>
                            </p:childTnLst>
                          </p:cTn>
                        </p:par>
                        <p:par>
                          <p:cTn id="27" fill="hold">
                            <p:stCondLst>
                              <p:cond delay="2000"/>
                            </p:stCondLst>
                            <p:childTnLst>
                              <p:par>
                                <p:cTn id="28" presetID="14" presetClass="entr" presetSubtype="10" fill="hold" grpId="0" nodeType="afterEffect">
                                  <p:stCondLst>
                                    <p:cond delay="0"/>
                                  </p:stCondLst>
                                  <p:childTnLst>
                                    <p:set>
                                      <p:cBhvr>
                                        <p:cTn id="29" dur="1" fill="hold">
                                          <p:stCondLst>
                                            <p:cond delay="0"/>
                                          </p:stCondLst>
                                        </p:cTn>
                                        <p:tgtEl>
                                          <p:spTgt spid="893"/>
                                        </p:tgtEl>
                                        <p:attrNameLst>
                                          <p:attrName>style.visibility</p:attrName>
                                        </p:attrNameLst>
                                      </p:cBhvr>
                                      <p:to>
                                        <p:strVal val="visible"/>
                                      </p:to>
                                    </p:set>
                                    <p:animEffect transition="in" filter="randombar(horizontal)">
                                      <p:cBhvr>
                                        <p:cTn id="30" dur="1000"/>
                                        <p:tgtEl>
                                          <p:spTgt spid="893"/>
                                        </p:tgtEl>
                                      </p:cBhvr>
                                    </p:animEffect>
                                  </p:childTnLst>
                                </p:cTn>
                              </p:par>
                              <p:par>
                                <p:cTn id="31" presetID="53" presetClass="entr" presetSubtype="16" fill="hold" nodeType="withEffect">
                                  <p:stCondLst>
                                    <p:cond delay="0"/>
                                  </p:stCondLst>
                                  <p:childTnLst>
                                    <p:set>
                                      <p:cBhvr>
                                        <p:cTn id="32" dur="1" fill="hold">
                                          <p:stCondLst>
                                            <p:cond delay="0"/>
                                          </p:stCondLst>
                                        </p:cTn>
                                        <p:tgtEl>
                                          <p:spTgt spid="11"/>
                                        </p:tgtEl>
                                        <p:attrNameLst>
                                          <p:attrName>style.visibility</p:attrName>
                                        </p:attrNameLst>
                                      </p:cBhvr>
                                      <p:to>
                                        <p:strVal val="visible"/>
                                      </p:to>
                                    </p:set>
                                    <p:anim calcmode="lin" valueType="num">
                                      <p:cBhvr>
                                        <p:cTn id="33" dur="500" fill="hold"/>
                                        <p:tgtEl>
                                          <p:spTgt spid="11"/>
                                        </p:tgtEl>
                                        <p:attrNameLst>
                                          <p:attrName>ppt_w</p:attrName>
                                        </p:attrNameLst>
                                      </p:cBhvr>
                                      <p:tavLst>
                                        <p:tav tm="0">
                                          <p:val>
                                            <p:fltVal val="0"/>
                                          </p:val>
                                        </p:tav>
                                        <p:tav tm="100000">
                                          <p:val>
                                            <p:strVal val="#ppt_w"/>
                                          </p:val>
                                        </p:tav>
                                      </p:tavLst>
                                    </p:anim>
                                    <p:anim calcmode="lin" valueType="num">
                                      <p:cBhvr>
                                        <p:cTn id="34" dur="500" fill="hold"/>
                                        <p:tgtEl>
                                          <p:spTgt spid="11"/>
                                        </p:tgtEl>
                                        <p:attrNameLst>
                                          <p:attrName>ppt_h</p:attrName>
                                        </p:attrNameLst>
                                      </p:cBhvr>
                                      <p:tavLst>
                                        <p:tav tm="0">
                                          <p:val>
                                            <p:fltVal val="0"/>
                                          </p:val>
                                        </p:tav>
                                        <p:tav tm="100000">
                                          <p:val>
                                            <p:strVal val="#ppt_h"/>
                                          </p:val>
                                        </p:tav>
                                      </p:tavLst>
                                    </p:anim>
                                    <p:animEffect transition="in" filter="fade">
                                      <p:cBhvr>
                                        <p:cTn id="3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2" grpId="0"/>
      <p:bldP spid="893" grpId="0"/>
      <p:bldP spid="894" grpId="0" animBg="1"/>
      <p:bldP spid="895" grpId="0" animBg="1"/>
      <p:bldP spid="896" grpId="0"/>
      <p:bldP spid="897"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grpSp>
        <p:nvGrpSpPr>
          <p:cNvPr id="171" name="Shape 171"/>
          <p:cNvGrpSpPr/>
          <p:nvPr/>
        </p:nvGrpSpPr>
        <p:grpSpPr>
          <a:xfrm>
            <a:off x="4068361" y="2080587"/>
            <a:ext cx="477508" cy="987659"/>
            <a:chOff x="3669803" y="1927530"/>
            <a:chExt cx="477508" cy="987659"/>
          </a:xfrm>
        </p:grpSpPr>
        <p:sp>
          <p:nvSpPr>
            <p:cNvPr id="172" name="Shape 172"/>
            <p:cNvSpPr/>
            <p:nvPr/>
          </p:nvSpPr>
          <p:spPr>
            <a:xfrm rot="1411581">
              <a:off x="3787690" y="1935211"/>
              <a:ext cx="168802" cy="625807"/>
            </a:xfrm>
            <a:custGeom>
              <a:avLst/>
              <a:gdLst/>
              <a:ahLst/>
              <a:cxnLst/>
              <a:rect l="0" t="0" r="0" b="0"/>
              <a:pathLst>
                <a:path w="120000" h="120000" extrusionOk="0">
                  <a:moveTo>
                    <a:pt x="0" y="14091"/>
                  </a:moveTo>
                  <a:lnTo>
                    <a:pt x="120000" y="0"/>
                  </a:lnTo>
                  <a:lnTo>
                    <a:pt x="120000" y="105908"/>
                  </a:lnTo>
                  <a:lnTo>
                    <a:pt x="0" y="120000"/>
                  </a:lnTo>
                  <a:close/>
                </a:path>
              </a:pathLst>
            </a:custGeom>
            <a:solidFill>
              <a:srgbClr val="477DC7"/>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173" name="Shape 173"/>
            <p:cNvSpPr/>
            <p:nvPr/>
          </p:nvSpPr>
          <p:spPr>
            <a:xfrm rot="1411581">
              <a:off x="3860622" y="2281701"/>
              <a:ext cx="168802" cy="625807"/>
            </a:xfrm>
            <a:custGeom>
              <a:avLst/>
              <a:gdLst/>
              <a:ahLst/>
              <a:cxnLst/>
              <a:rect l="0" t="0" r="0" b="0"/>
              <a:pathLst>
                <a:path w="120000" h="120000" extrusionOk="0">
                  <a:moveTo>
                    <a:pt x="0" y="14091"/>
                  </a:moveTo>
                  <a:lnTo>
                    <a:pt x="120000" y="0"/>
                  </a:lnTo>
                  <a:lnTo>
                    <a:pt x="120000" y="105908"/>
                  </a:lnTo>
                  <a:lnTo>
                    <a:pt x="0" y="120000"/>
                  </a:lnTo>
                  <a:close/>
                </a:path>
              </a:pathLst>
            </a:custGeom>
            <a:solidFill>
              <a:srgbClr val="47A3DE"/>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grpSp>
      <p:sp>
        <p:nvSpPr>
          <p:cNvPr id="174" name="Shape 174"/>
          <p:cNvSpPr txBox="1">
            <a:spLocks noGrp="1"/>
          </p:cNvSpPr>
          <p:nvPr>
            <p:ph type="title"/>
          </p:nvPr>
        </p:nvSpPr>
        <p:spPr>
          <a:xfrm>
            <a:off x="4663072" y="2171335"/>
            <a:ext cx="3509328" cy="582000"/>
          </a:xfrm>
          <a:prstGeom prst="rect">
            <a:avLst/>
          </a:prstGeom>
          <a:noFill/>
          <a:ln>
            <a:noFill/>
          </a:ln>
        </p:spPr>
        <p:txBody>
          <a:bodyPr lIns="91425" tIns="91425" rIns="91425" bIns="91425" anchor="ctr" anchorCtr="0">
            <a:noAutofit/>
          </a:bodyPr>
          <a:lstStyle/>
          <a:p>
            <a:pPr lvl="0">
              <a:buSzPct val="25000"/>
            </a:pPr>
            <a:r>
              <a:rPr lang="zh-CN" altLang="en" sz="3600" dirty="0">
                <a:solidFill>
                  <a:srgbClr val="3F3F3F"/>
                </a:solidFill>
              </a:rPr>
              <a:t>项目</a:t>
            </a:r>
            <a:r>
              <a:rPr lang="zh-CN" altLang="en-US" sz="3600" dirty="0">
                <a:solidFill>
                  <a:srgbClr val="3F3F3F"/>
                </a:solidFill>
              </a:rPr>
              <a:t>简介及意义</a:t>
            </a:r>
            <a:endParaRPr lang="en" altLang="zh-CN" sz="3600" dirty="0">
              <a:solidFill>
                <a:srgbClr val="3F3F3F"/>
              </a:solidFill>
            </a:endParaRPr>
          </a:p>
        </p:txBody>
      </p:sp>
      <p:sp>
        <p:nvSpPr>
          <p:cNvPr id="175" name="Shape 175"/>
          <p:cNvSpPr txBox="1">
            <a:spLocks noGrp="1"/>
          </p:cNvSpPr>
          <p:nvPr>
            <p:ph type="subTitle" idx="1"/>
          </p:nvPr>
        </p:nvSpPr>
        <p:spPr>
          <a:xfrm>
            <a:off x="4658000" y="2752985"/>
            <a:ext cx="4488300" cy="272400"/>
          </a:xfrm>
          <a:prstGeom prst="rect">
            <a:avLst/>
          </a:prstGeom>
        </p:spPr>
        <p:txBody>
          <a:bodyPr lIns="91425" tIns="91425" rIns="91425" bIns="91425" anchor="ctr" anchorCtr="0">
            <a:noAutofit/>
          </a:bodyPr>
          <a:lstStyle/>
          <a:p>
            <a:pPr lvl="0" algn="l" rtl="0">
              <a:spcBef>
                <a:spcPts val="0"/>
              </a:spcBef>
              <a:buClr>
                <a:schemeClr val="dk1"/>
              </a:buClr>
              <a:buSzPct val="25000"/>
              <a:buFont typeface="Arial"/>
              <a:buNone/>
            </a:pPr>
            <a:endParaRPr lang="en" dirty="0">
              <a:solidFill>
                <a:schemeClr val="dk1"/>
              </a:solidFill>
            </a:endParaRPr>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71"/>
                                        </p:tgtEl>
                                        <p:attrNameLst>
                                          <p:attrName>style.visibility</p:attrName>
                                        </p:attrNameLst>
                                      </p:cBhvr>
                                      <p:to>
                                        <p:strVal val="visible"/>
                                      </p:to>
                                    </p:set>
                                    <p:anim calcmode="lin" valueType="num">
                                      <p:cBhvr>
                                        <p:cTn id="7" dur="500" fill="hold"/>
                                        <p:tgtEl>
                                          <p:spTgt spid="171"/>
                                        </p:tgtEl>
                                        <p:attrNameLst>
                                          <p:attrName>ppt_w</p:attrName>
                                        </p:attrNameLst>
                                      </p:cBhvr>
                                      <p:tavLst>
                                        <p:tav tm="0">
                                          <p:val>
                                            <p:fltVal val="0"/>
                                          </p:val>
                                        </p:tav>
                                        <p:tav tm="100000">
                                          <p:val>
                                            <p:strVal val="#ppt_w"/>
                                          </p:val>
                                        </p:tav>
                                      </p:tavLst>
                                    </p:anim>
                                    <p:anim calcmode="lin" valueType="num">
                                      <p:cBhvr>
                                        <p:cTn id="8" dur="500" fill="hold"/>
                                        <p:tgtEl>
                                          <p:spTgt spid="171"/>
                                        </p:tgtEl>
                                        <p:attrNameLst>
                                          <p:attrName>ppt_h</p:attrName>
                                        </p:attrNameLst>
                                      </p:cBhvr>
                                      <p:tavLst>
                                        <p:tav tm="0">
                                          <p:val>
                                            <p:fltVal val="0"/>
                                          </p:val>
                                        </p:tav>
                                        <p:tav tm="100000">
                                          <p:val>
                                            <p:strVal val="#ppt_h"/>
                                          </p:val>
                                        </p:tav>
                                      </p:tavLst>
                                    </p:anim>
                                    <p:animEffect transition="in" filter="fade">
                                      <p:cBhvr>
                                        <p:cTn id="9" dur="500"/>
                                        <p:tgtEl>
                                          <p:spTgt spid="171"/>
                                        </p:tgtEl>
                                      </p:cBhvr>
                                    </p:animEffect>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174"/>
                                        </p:tgtEl>
                                        <p:attrNameLst>
                                          <p:attrName>style.visibility</p:attrName>
                                        </p:attrNameLst>
                                      </p:cBhvr>
                                      <p:to>
                                        <p:strVal val="visible"/>
                                      </p:to>
                                    </p:set>
                                    <p:animEffect transition="in" filter="wipe(left)">
                                      <p:cBhvr>
                                        <p:cTn id="13" dur="750"/>
                                        <p:tgtEl>
                                          <p:spTgt spid="174"/>
                                        </p:tgtEl>
                                      </p:cBhvr>
                                    </p:animEffect>
                                  </p:childTnLst>
                                </p:cTn>
                              </p:par>
                            </p:childTnLst>
                          </p:cTn>
                        </p:par>
                        <p:par>
                          <p:cTn id="14" fill="hold">
                            <p:stCondLst>
                              <p:cond delay="1250"/>
                            </p:stCondLst>
                            <p:childTnLst>
                              <p:par>
                                <p:cTn id="15" presetID="14" presetClass="entr" presetSubtype="10" fill="hold" grpId="0" nodeType="afterEffect" nodePh="1">
                                  <p:stCondLst>
                                    <p:cond delay="0"/>
                                  </p:stCondLst>
                                  <p:endCondLst>
                                    <p:cond evt="begin" delay="0">
                                      <p:tn val="15"/>
                                    </p:cond>
                                  </p:endCondLst>
                                  <p:childTnLst>
                                    <p:set>
                                      <p:cBhvr>
                                        <p:cTn id="16" dur="1" fill="hold">
                                          <p:stCondLst>
                                            <p:cond delay="0"/>
                                          </p:stCondLst>
                                        </p:cTn>
                                        <p:tgtEl>
                                          <p:spTgt spid="175">
                                            <p:txEl>
                                              <p:pRg st="0" end="0"/>
                                            </p:txEl>
                                          </p:spTgt>
                                        </p:tgtEl>
                                        <p:attrNameLst>
                                          <p:attrName>style.visibility</p:attrName>
                                        </p:attrNameLst>
                                      </p:cBhvr>
                                      <p:to>
                                        <p:strVal val="visible"/>
                                      </p:to>
                                    </p:set>
                                    <p:animEffect transition="in" filter="randombar(horizontal)">
                                      <p:cBhvr>
                                        <p:cTn id="17" dur="500"/>
                                        <p:tgtEl>
                                          <p:spTgt spid="17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 grpId="0"/>
      <p:bldP spid="175"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Shape 180"/>
          <p:cNvSpPr/>
          <p:nvPr/>
        </p:nvSpPr>
        <p:spPr>
          <a:xfrm>
            <a:off x="1763688" y="1381521"/>
            <a:ext cx="914400" cy="914400"/>
          </a:xfrm>
          <a:prstGeom prst="plus">
            <a:avLst>
              <a:gd name="adj" fmla="val 32292"/>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181" name="Shape 181"/>
          <p:cNvSpPr txBox="1"/>
          <p:nvPr/>
        </p:nvSpPr>
        <p:spPr>
          <a:xfrm>
            <a:off x="1548483" y="2643758"/>
            <a:ext cx="6217072" cy="1349102"/>
          </a:xfrm>
          <a:prstGeom prst="rect">
            <a:avLst/>
          </a:prstGeom>
          <a:noFill/>
          <a:ln>
            <a:noFill/>
          </a:ln>
        </p:spPr>
        <p:txBody>
          <a:bodyPr lIns="91425" tIns="45700" rIns="91425" bIns="45700" anchor="t" anchorCtr="0">
            <a:noAutofit/>
          </a:bodyPr>
          <a:lstStyle/>
          <a:p>
            <a:pPr lvl="0" algn="ctr">
              <a:buSzPct val="25000"/>
            </a:pPr>
            <a:r>
              <a:rPr lang="zh-CN" altLang="en-US" dirty="0"/>
              <a:t>眼底图像是一种应用广泛的生物医学数据，许多疾病都会造成视网膜眼底微脉血管的病变，准确提取眼底血管结构在辅助临床医生诊断上有着重要的意义。现行眼底图像提取血管的主流方法都有着不可忽视的缺点，比如成本高昂、识别准确度低。深度学习为图像识别带来巨大改变，深度学习的学习能力强，泛化能力强，能够直接处理图像数据。所以我们选择使用国际领先的</a:t>
            </a:r>
            <a:r>
              <a:rPr lang="en" altLang="zh-CN" dirty="0"/>
              <a:t>U-Net</a:t>
            </a:r>
            <a:r>
              <a:rPr lang="zh-CN" altLang="en-US" dirty="0"/>
              <a:t>卷积神经网络对训练集中的眼底图像进行血管提取。</a:t>
            </a:r>
            <a:endParaRPr lang="en" sz="1200" dirty="0">
              <a:solidFill>
                <a:schemeClr val="dk1"/>
              </a:solidFill>
              <a:latin typeface="Arial"/>
              <a:ea typeface="Arial"/>
              <a:cs typeface="Arial"/>
              <a:sym typeface="Arial"/>
            </a:endParaRPr>
          </a:p>
        </p:txBody>
      </p:sp>
      <p:sp>
        <p:nvSpPr>
          <p:cNvPr id="182" name="Shape 182"/>
          <p:cNvSpPr txBox="1"/>
          <p:nvPr/>
        </p:nvSpPr>
        <p:spPr>
          <a:xfrm>
            <a:off x="3153100" y="1904155"/>
            <a:ext cx="4110838" cy="369332"/>
          </a:xfrm>
          <a:prstGeom prst="rect">
            <a:avLst/>
          </a:prstGeom>
          <a:noFill/>
          <a:ln>
            <a:noFill/>
          </a:ln>
        </p:spPr>
        <p:txBody>
          <a:bodyPr lIns="91425" tIns="45700" rIns="91425" bIns="45700" anchor="t" anchorCtr="0">
            <a:noAutofit/>
          </a:bodyPr>
          <a:lstStyle/>
          <a:p>
            <a:pPr lvl="0">
              <a:buSzPct val="25000"/>
            </a:pPr>
            <a:r>
              <a:rPr lang="zh-CN" altLang="en-US" sz="1800" b="1" dirty="0">
                <a:solidFill>
                  <a:schemeClr val="dk1"/>
                </a:solidFill>
              </a:rPr>
              <a:t>基于</a:t>
            </a:r>
            <a:r>
              <a:rPr lang="en" sz="1800" b="1" dirty="0">
                <a:solidFill>
                  <a:schemeClr val="dk1"/>
                </a:solidFill>
              </a:rPr>
              <a:t>U-net</a:t>
            </a:r>
            <a:r>
              <a:rPr lang="zh-CN" altLang="en-US" sz="1800" b="1" dirty="0">
                <a:solidFill>
                  <a:schemeClr val="dk1"/>
                </a:solidFill>
              </a:rPr>
              <a:t>神经网络的眼底血管结构提取技术</a:t>
            </a:r>
            <a:endParaRPr lang="en" sz="1800" b="1" dirty="0">
              <a:solidFill>
                <a:schemeClr val="dk1"/>
              </a:solidFill>
              <a:latin typeface="Arial"/>
              <a:ea typeface="Arial"/>
              <a:cs typeface="Arial"/>
              <a:sym typeface="Arial"/>
            </a:endParaRPr>
          </a:p>
        </p:txBody>
      </p:sp>
      <p:sp>
        <p:nvSpPr>
          <p:cNvPr id="183" name="Shape 183"/>
          <p:cNvSpPr txBox="1">
            <a:spLocks noGrp="1"/>
          </p:cNvSpPr>
          <p:nvPr>
            <p:ph type="title"/>
          </p:nvPr>
        </p:nvSpPr>
        <p:spPr>
          <a:xfrm>
            <a:off x="3157862" y="898625"/>
            <a:ext cx="2998314" cy="594900"/>
          </a:xfrm>
          <a:prstGeom prst="rect">
            <a:avLst/>
          </a:prstGeom>
        </p:spPr>
        <p:txBody>
          <a:bodyPr lIns="91425" tIns="91425" rIns="91425" bIns="91425" anchor="ctr" anchorCtr="0">
            <a:noAutofit/>
          </a:bodyPr>
          <a:lstStyle/>
          <a:p>
            <a:pPr lvl="0" rtl="0">
              <a:spcBef>
                <a:spcPts val="0"/>
              </a:spcBef>
              <a:buClr>
                <a:srgbClr val="477DC7"/>
              </a:buClr>
              <a:buSzPct val="25000"/>
              <a:buFont typeface="Arial"/>
              <a:buNone/>
            </a:pPr>
            <a:r>
              <a:rPr lang="en" sz="4000" b="1" dirty="0">
                <a:solidFill>
                  <a:srgbClr val="477DC7"/>
                </a:solidFill>
              </a:rPr>
              <a:t>Welcome!!</a:t>
            </a:r>
          </a:p>
        </p:txBody>
      </p:sp>
    </p:spTree>
    <p:extLst>
      <p:ext uri="{BB962C8B-B14F-4D97-AF65-F5344CB8AC3E}">
        <p14:creationId xmlns:p14="http://schemas.microsoft.com/office/powerpoint/2010/main" val="2496262243"/>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80"/>
                                        </p:tgtEl>
                                        <p:attrNameLst>
                                          <p:attrName>style.visibility</p:attrName>
                                        </p:attrNameLst>
                                      </p:cBhvr>
                                      <p:to>
                                        <p:strVal val="visible"/>
                                      </p:to>
                                    </p:set>
                                    <p:anim calcmode="lin" valueType="num">
                                      <p:cBhvr>
                                        <p:cTn id="7" dur="500" fill="hold"/>
                                        <p:tgtEl>
                                          <p:spTgt spid="180"/>
                                        </p:tgtEl>
                                        <p:attrNameLst>
                                          <p:attrName>ppt_w</p:attrName>
                                        </p:attrNameLst>
                                      </p:cBhvr>
                                      <p:tavLst>
                                        <p:tav tm="0">
                                          <p:val>
                                            <p:fltVal val="0"/>
                                          </p:val>
                                        </p:tav>
                                        <p:tav tm="100000">
                                          <p:val>
                                            <p:strVal val="#ppt_w"/>
                                          </p:val>
                                        </p:tav>
                                      </p:tavLst>
                                    </p:anim>
                                    <p:anim calcmode="lin" valueType="num">
                                      <p:cBhvr>
                                        <p:cTn id="8" dur="500" fill="hold"/>
                                        <p:tgtEl>
                                          <p:spTgt spid="180"/>
                                        </p:tgtEl>
                                        <p:attrNameLst>
                                          <p:attrName>ppt_h</p:attrName>
                                        </p:attrNameLst>
                                      </p:cBhvr>
                                      <p:tavLst>
                                        <p:tav tm="0">
                                          <p:val>
                                            <p:fltVal val="0"/>
                                          </p:val>
                                        </p:tav>
                                        <p:tav tm="100000">
                                          <p:val>
                                            <p:strVal val="#ppt_h"/>
                                          </p:val>
                                        </p:tav>
                                      </p:tavLst>
                                    </p:anim>
                                    <p:animEffect transition="in" filter="fade">
                                      <p:cBhvr>
                                        <p:cTn id="9" dur="500"/>
                                        <p:tgtEl>
                                          <p:spTgt spid="180"/>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183"/>
                                        </p:tgtEl>
                                        <p:attrNameLst>
                                          <p:attrName>style.visibility</p:attrName>
                                        </p:attrNameLst>
                                      </p:cBhvr>
                                      <p:to>
                                        <p:strVal val="visible"/>
                                      </p:to>
                                    </p:set>
                                    <p:anim calcmode="lin" valueType="num">
                                      <p:cBhvr>
                                        <p:cTn id="13" dur="500" fill="hold"/>
                                        <p:tgtEl>
                                          <p:spTgt spid="183"/>
                                        </p:tgtEl>
                                        <p:attrNameLst>
                                          <p:attrName>ppt_w</p:attrName>
                                        </p:attrNameLst>
                                      </p:cBhvr>
                                      <p:tavLst>
                                        <p:tav tm="0">
                                          <p:val>
                                            <p:fltVal val="0"/>
                                          </p:val>
                                        </p:tav>
                                        <p:tav tm="100000">
                                          <p:val>
                                            <p:strVal val="#ppt_w"/>
                                          </p:val>
                                        </p:tav>
                                      </p:tavLst>
                                    </p:anim>
                                    <p:anim calcmode="lin" valueType="num">
                                      <p:cBhvr>
                                        <p:cTn id="14" dur="500" fill="hold"/>
                                        <p:tgtEl>
                                          <p:spTgt spid="183"/>
                                        </p:tgtEl>
                                        <p:attrNameLst>
                                          <p:attrName>ppt_h</p:attrName>
                                        </p:attrNameLst>
                                      </p:cBhvr>
                                      <p:tavLst>
                                        <p:tav tm="0">
                                          <p:val>
                                            <p:fltVal val="0"/>
                                          </p:val>
                                        </p:tav>
                                        <p:tav tm="100000">
                                          <p:val>
                                            <p:strVal val="#ppt_h"/>
                                          </p:val>
                                        </p:tav>
                                      </p:tavLst>
                                    </p:anim>
                                    <p:animEffect transition="in" filter="fade">
                                      <p:cBhvr>
                                        <p:cTn id="15" dur="500"/>
                                        <p:tgtEl>
                                          <p:spTgt spid="183"/>
                                        </p:tgtEl>
                                      </p:cBhvr>
                                    </p:animEffect>
                                  </p:childTnLst>
                                </p:cTn>
                              </p:par>
                            </p:childTnLst>
                          </p:cTn>
                        </p:par>
                        <p:par>
                          <p:cTn id="16" fill="hold">
                            <p:stCondLst>
                              <p:cond delay="1000"/>
                            </p:stCondLst>
                            <p:childTnLst>
                              <p:par>
                                <p:cTn id="17" presetID="22" presetClass="entr" presetSubtype="8" fill="hold" grpId="0" nodeType="afterEffect">
                                  <p:stCondLst>
                                    <p:cond delay="0"/>
                                  </p:stCondLst>
                                  <p:childTnLst>
                                    <p:set>
                                      <p:cBhvr>
                                        <p:cTn id="18" dur="1" fill="hold">
                                          <p:stCondLst>
                                            <p:cond delay="0"/>
                                          </p:stCondLst>
                                        </p:cTn>
                                        <p:tgtEl>
                                          <p:spTgt spid="182"/>
                                        </p:tgtEl>
                                        <p:attrNameLst>
                                          <p:attrName>style.visibility</p:attrName>
                                        </p:attrNameLst>
                                      </p:cBhvr>
                                      <p:to>
                                        <p:strVal val="visible"/>
                                      </p:to>
                                    </p:set>
                                    <p:animEffect transition="in" filter="wipe(left)">
                                      <p:cBhvr>
                                        <p:cTn id="19" dur="500"/>
                                        <p:tgtEl>
                                          <p:spTgt spid="182"/>
                                        </p:tgtEl>
                                      </p:cBhvr>
                                    </p:animEffect>
                                  </p:childTnLst>
                                </p:cTn>
                              </p:par>
                            </p:childTnLst>
                          </p:cTn>
                        </p:par>
                        <p:par>
                          <p:cTn id="20" fill="hold">
                            <p:stCondLst>
                              <p:cond delay="1500"/>
                            </p:stCondLst>
                            <p:childTnLst>
                              <p:par>
                                <p:cTn id="21" presetID="22" presetClass="entr" presetSubtype="1" fill="hold" grpId="0" nodeType="afterEffect">
                                  <p:stCondLst>
                                    <p:cond delay="0"/>
                                  </p:stCondLst>
                                  <p:childTnLst>
                                    <p:set>
                                      <p:cBhvr>
                                        <p:cTn id="22" dur="1" fill="hold">
                                          <p:stCondLst>
                                            <p:cond delay="0"/>
                                          </p:stCondLst>
                                        </p:cTn>
                                        <p:tgtEl>
                                          <p:spTgt spid="181"/>
                                        </p:tgtEl>
                                        <p:attrNameLst>
                                          <p:attrName>style.visibility</p:attrName>
                                        </p:attrNameLst>
                                      </p:cBhvr>
                                      <p:to>
                                        <p:strVal val="visible"/>
                                      </p:to>
                                    </p:set>
                                    <p:animEffect transition="in" filter="wipe(up)">
                                      <p:cBhvr>
                                        <p:cTn id="23" dur="750"/>
                                        <p:tgtEl>
                                          <p:spTgt spid="1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0" grpId="0" animBg="1"/>
      <p:bldP spid="181" grpId="0"/>
      <p:bldP spid="182" grpId="0"/>
      <p:bldP spid="18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30"/>
        <p:cNvGrpSpPr/>
        <p:nvPr/>
      </p:nvGrpSpPr>
      <p:grpSpPr>
        <a:xfrm>
          <a:off x="0" y="0"/>
          <a:ext cx="0" cy="0"/>
          <a:chOff x="0" y="0"/>
          <a:chExt cx="0" cy="0"/>
        </a:xfrm>
      </p:grpSpPr>
      <p:sp>
        <p:nvSpPr>
          <p:cNvPr id="946" name="Shape 946"/>
          <p:cNvSpPr txBox="1">
            <a:spLocks noGrp="1"/>
          </p:cNvSpPr>
          <p:nvPr>
            <p:ph type="title"/>
          </p:nvPr>
        </p:nvSpPr>
        <p:spPr>
          <a:xfrm>
            <a:off x="128999" y="0"/>
            <a:ext cx="3865310" cy="699542"/>
          </a:xfrm>
          <a:prstGeom prst="rect">
            <a:avLst/>
          </a:prstGeom>
        </p:spPr>
        <p:txBody>
          <a:bodyPr lIns="91425" tIns="91425" rIns="91425" bIns="91425" anchor="ctr" anchorCtr="0">
            <a:noAutofit/>
          </a:bodyPr>
          <a:lstStyle/>
          <a:p>
            <a:pPr lvl="0">
              <a:buClr>
                <a:schemeClr val="dk1"/>
              </a:buClr>
              <a:buSzPct val="27500"/>
            </a:pPr>
            <a:r>
              <a:rPr lang="zh-CN" altLang="en-US" sz="4000" dirty="0">
                <a:solidFill>
                  <a:srgbClr val="477DC7"/>
                </a:solidFill>
              </a:rPr>
              <a:t>课题意义</a:t>
            </a:r>
            <a:endParaRPr lang="en" sz="4000" dirty="0">
              <a:solidFill>
                <a:srgbClr val="477DC7"/>
              </a:solidFill>
            </a:endParaRPr>
          </a:p>
        </p:txBody>
      </p:sp>
      <p:sp>
        <p:nvSpPr>
          <p:cNvPr id="7" name="Shape 939"/>
          <p:cNvSpPr txBox="1"/>
          <p:nvPr/>
        </p:nvSpPr>
        <p:spPr>
          <a:xfrm>
            <a:off x="5134663" y="1618109"/>
            <a:ext cx="3600396" cy="307777"/>
          </a:xfrm>
          <a:prstGeom prst="rect">
            <a:avLst/>
          </a:prstGeom>
          <a:noFill/>
          <a:ln>
            <a:noFill/>
          </a:ln>
        </p:spPr>
        <p:txBody>
          <a:bodyPr lIns="91425" tIns="45700" rIns="91425" bIns="45700" anchor="ctr" anchorCtr="0">
            <a:noAutofit/>
          </a:bodyPr>
          <a:lstStyle/>
          <a:p>
            <a:r>
              <a:rPr lang="zh-CN" altLang="en-US" sz="1600" b="1" dirty="0"/>
              <a:t>北京同仁医院就诊实况</a:t>
            </a:r>
            <a:endParaRPr lang="en-US" altLang="zh-CN" sz="1600" b="1" dirty="0"/>
          </a:p>
        </p:txBody>
      </p:sp>
      <p:sp>
        <p:nvSpPr>
          <p:cNvPr id="11" name="Shape 939"/>
          <p:cNvSpPr txBox="1"/>
          <p:nvPr/>
        </p:nvSpPr>
        <p:spPr>
          <a:xfrm>
            <a:off x="539556" y="4421618"/>
            <a:ext cx="3600396" cy="307777"/>
          </a:xfrm>
          <a:prstGeom prst="rect">
            <a:avLst/>
          </a:prstGeom>
          <a:noFill/>
          <a:ln>
            <a:noFill/>
          </a:ln>
        </p:spPr>
        <p:txBody>
          <a:bodyPr lIns="91425" tIns="45700" rIns="91425" bIns="45700" anchor="ctr" anchorCtr="0">
            <a:noAutofit/>
          </a:bodyPr>
          <a:lstStyle/>
          <a:p>
            <a:r>
              <a:rPr lang="zh-CN" altLang="en-US" sz="1600" b="1" dirty="0"/>
              <a:t>三甲医院全国分布图</a:t>
            </a:r>
            <a:endParaRPr lang="zh-CN" altLang="en-US" sz="1200" b="1" dirty="0"/>
          </a:p>
        </p:txBody>
      </p:sp>
      <p:pic>
        <p:nvPicPr>
          <p:cNvPr id="4" name="图片 3">
            <a:extLst>
              <a:ext uri="{FF2B5EF4-FFF2-40B4-BE49-F238E27FC236}">
                <a16:creationId xmlns:a16="http://schemas.microsoft.com/office/drawing/2014/main" id="{88B9922E-3790-2449-8450-829967DA57D1}"/>
              </a:ext>
            </a:extLst>
          </p:cNvPr>
          <p:cNvPicPr>
            <a:picLocks noChangeAspect="1"/>
          </p:cNvPicPr>
          <p:nvPr/>
        </p:nvPicPr>
        <p:blipFill>
          <a:blip r:embed="rId3"/>
          <a:stretch>
            <a:fillRect/>
          </a:stretch>
        </p:blipFill>
        <p:spPr>
          <a:xfrm>
            <a:off x="194274" y="898661"/>
            <a:ext cx="3922374" cy="3538664"/>
          </a:xfrm>
          <a:prstGeom prst="rect">
            <a:avLst/>
          </a:prstGeom>
        </p:spPr>
      </p:pic>
      <p:pic>
        <p:nvPicPr>
          <p:cNvPr id="6" name="图片 5">
            <a:extLst>
              <a:ext uri="{FF2B5EF4-FFF2-40B4-BE49-F238E27FC236}">
                <a16:creationId xmlns:a16="http://schemas.microsoft.com/office/drawing/2014/main" id="{17EF06E9-4CEF-E344-918B-F73491912678}"/>
              </a:ext>
            </a:extLst>
          </p:cNvPr>
          <p:cNvPicPr>
            <a:picLocks noChangeAspect="1"/>
          </p:cNvPicPr>
          <p:nvPr/>
        </p:nvPicPr>
        <p:blipFill>
          <a:blip r:embed="rId4"/>
          <a:stretch>
            <a:fillRect/>
          </a:stretch>
        </p:blipFill>
        <p:spPr>
          <a:xfrm>
            <a:off x="4427984" y="2211710"/>
            <a:ext cx="4599432" cy="2715766"/>
          </a:xfrm>
          <a:prstGeom prst="rect">
            <a:avLst/>
          </a:prstGeom>
        </p:spPr>
      </p:pic>
    </p:spTree>
    <p:extLst>
      <p:ext uri="{BB962C8B-B14F-4D97-AF65-F5344CB8AC3E}">
        <p14:creationId xmlns:p14="http://schemas.microsoft.com/office/powerpoint/2010/main" val="1274361144"/>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946"/>
                                        </p:tgtEl>
                                        <p:attrNameLst>
                                          <p:attrName>style.visibility</p:attrName>
                                        </p:attrNameLst>
                                      </p:cBhvr>
                                      <p:to>
                                        <p:strVal val="visible"/>
                                      </p:to>
                                    </p:set>
                                    <p:anim calcmode="lin" valueType="num">
                                      <p:cBhvr>
                                        <p:cTn id="7" dur="500" fill="hold"/>
                                        <p:tgtEl>
                                          <p:spTgt spid="946"/>
                                        </p:tgtEl>
                                        <p:attrNameLst>
                                          <p:attrName>ppt_w</p:attrName>
                                        </p:attrNameLst>
                                      </p:cBhvr>
                                      <p:tavLst>
                                        <p:tav tm="0">
                                          <p:val>
                                            <p:fltVal val="0"/>
                                          </p:val>
                                        </p:tav>
                                        <p:tav tm="100000">
                                          <p:val>
                                            <p:strVal val="#ppt_w"/>
                                          </p:val>
                                        </p:tav>
                                      </p:tavLst>
                                    </p:anim>
                                    <p:anim calcmode="lin" valueType="num">
                                      <p:cBhvr>
                                        <p:cTn id="8" dur="500" fill="hold"/>
                                        <p:tgtEl>
                                          <p:spTgt spid="946"/>
                                        </p:tgtEl>
                                        <p:attrNameLst>
                                          <p:attrName>ppt_h</p:attrName>
                                        </p:attrNameLst>
                                      </p:cBhvr>
                                      <p:tavLst>
                                        <p:tav tm="0">
                                          <p:val>
                                            <p:fltVal val="0"/>
                                          </p:val>
                                        </p:tav>
                                        <p:tav tm="100000">
                                          <p:val>
                                            <p:strVal val="#ppt_h"/>
                                          </p:val>
                                        </p:tav>
                                      </p:tavLst>
                                    </p:anim>
                                    <p:animEffect transition="in" filter="fade">
                                      <p:cBhvr>
                                        <p:cTn id="9" dur="500"/>
                                        <p:tgtEl>
                                          <p:spTgt spid="946"/>
                                        </p:tgtEl>
                                      </p:cBhvr>
                                    </p:animEffect>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childTnLst>
                          </p:cTn>
                        </p:par>
                        <p:par>
                          <p:cTn id="14" fill="hold">
                            <p:stCondLst>
                              <p:cond delay="1000"/>
                            </p:stCondLst>
                            <p:childTnLst>
                              <p:par>
                                <p:cTn id="15" presetID="10" presetClass="entr" presetSubtype="0" fill="hold" grpId="0" nodeType="after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6" grpId="0"/>
      <p:bldP spid="7" grpId="0"/>
      <p:bldP spid="11"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pic>
        <p:nvPicPr>
          <p:cNvPr id="280" name="Shape 280"/>
          <p:cNvPicPr preferRelativeResize="0">
            <a:picLocks noGrp="1"/>
          </p:cNvPicPr>
          <p:nvPr>
            <p:ph type="pic" idx="2"/>
          </p:nvPr>
        </p:nvPicPr>
        <p:blipFill rotWithShape="1">
          <a:blip r:embed="rId3">
            <a:alphaModFix/>
          </a:blip>
          <a:srcRect t="7812" b="7811"/>
          <a:stretch/>
        </p:blipFill>
        <p:spPr>
          <a:xfrm>
            <a:off x="0" y="0"/>
            <a:ext cx="9144000" cy="5143500"/>
          </a:xfrm>
          <a:prstGeom prst="rect">
            <a:avLst/>
          </a:prstGeom>
          <a:solidFill>
            <a:srgbClr val="F2F2F2"/>
          </a:solidFill>
          <a:ln>
            <a:noFill/>
          </a:ln>
        </p:spPr>
      </p:pic>
      <p:sp>
        <p:nvSpPr>
          <p:cNvPr id="281" name="Shape 281"/>
          <p:cNvSpPr/>
          <p:nvPr/>
        </p:nvSpPr>
        <p:spPr>
          <a:xfrm>
            <a:off x="0" y="4011910"/>
            <a:ext cx="9144000" cy="936103"/>
          </a:xfrm>
          <a:prstGeom prst="rect">
            <a:avLst/>
          </a:prstGeom>
          <a:solidFill>
            <a:srgbClr val="47A3DE">
              <a:alpha val="84705"/>
            </a:srgbClr>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282" name="Shape 282"/>
          <p:cNvSpPr txBox="1"/>
          <p:nvPr/>
        </p:nvSpPr>
        <p:spPr>
          <a:xfrm>
            <a:off x="514047" y="4191966"/>
            <a:ext cx="4536600" cy="576000"/>
          </a:xfrm>
          <a:prstGeom prst="rect">
            <a:avLst/>
          </a:prstGeom>
          <a:noFill/>
          <a:ln>
            <a:noFill/>
          </a:ln>
        </p:spPr>
        <p:txBody>
          <a:bodyPr lIns="91425" tIns="45700" rIns="91425" bIns="45700" anchor="ctr" anchorCtr="0">
            <a:noAutofit/>
          </a:bodyPr>
          <a:lstStyle/>
          <a:p>
            <a:pPr marL="0" marR="0" lvl="0" indent="0" algn="l" rtl="0">
              <a:spcBef>
                <a:spcPts val="0"/>
              </a:spcBef>
              <a:buClr>
                <a:schemeClr val="lt1"/>
              </a:buClr>
              <a:buSzPct val="25000"/>
              <a:buFont typeface="Arial"/>
              <a:buNone/>
            </a:pPr>
            <a:r>
              <a:rPr lang="zh-CN" altLang="en" sz="3200" b="1" dirty="0">
                <a:solidFill>
                  <a:schemeClr val="lt1"/>
                </a:solidFill>
                <a:latin typeface="Arial"/>
                <a:ea typeface="Arial"/>
                <a:cs typeface="Arial"/>
                <a:sym typeface="Arial"/>
              </a:rPr>
              <a:t>眼科</a:t>
            </a:r>
            <a:r>
              <a:rPr lang="zh-CN" altLang="en-US" sz="3200" b="1" dirty="0">
                <a:solidFill>
                  <a:schemeClr val="lt1"/>
                </a:solidFill>
              </a:rPr>
              <a:t>医学背景</a:t>
            </a:r>
            <a:endParaRPr lang="en" sz="3200" b="1" dirty="0">
              <a:solidFill>
                <a:schemeClr val="lt1"/>
              </a:solidFill>
              <a:latin typeface="Arial"/>
              <a:ea typeface="Arial"/>
              <a:cs typeface="Arial"/>
              <a:sym typeface="Arial"/>
            </a:endParaRPr>
          </a:p>
        </p:txBody>
      </p:sp>
      <p:grpSp>
        <p:nvGrpSpPr>
          <p:cNvPr id="286" name="Shape 286"/>
          <p:cNvGrpSpPr/>
          <p:nvPr/>
        </p:nvGrpSpPr>
        <p:grpSpPr>
          <a:xfrm>
            <a:off x="5849446" y="640906"/>
            <a:ext cx="2570346" cy="603978"/>
            <a:chOff x="703694" y="3448215"/>
            <a:chExt cx="2200062" cy="603978"/>
          </a:xfrm>
        </p:grpSpPr>
        <p:sp>
          <p:nvSpPr>
            <p:cNvPr id="287" name="Shape 287"/>
            <p:cNvSpPr txBox="1"/>
            <p:nvPr/>
          </p:nvSpPr>
          <p:spPr>
            <a:xfrm>
              <a:off x="703694" y="3590529"/>
              <a:ext cx="2059657" cy="461664"/>
            </a:xfrm>
            <a:prstGeom prst="rect">
              <a:avLst/>
            </a:prstGeom>
            <a:noFill/>
            <a:ln>
              <a:noFill/>
            </a:ln>
          </p:spPr>
          <p:txBody>
            <a:bodyPr lIns="91425" tIns="45700" rIns="91425" bIns="45700" anchor="t" anchorCtr="0">
              <a:noAutofit/>
            </a:bodyPr>
            <a:lstStyle/>
            <a:p>
              <a:pPr lvl="0">
                <a:buSzPct val="25000"/>
              </a:pPr>
              <a:endParaRPr lang="en" sz="1200" dirty="0">
                <a:solidFill>
                  <a:schemeClr val="dk1"/>
                </a:solidFill>
                <a:latin typeface="Arial"/>
                <a:ea typeface="Arial"/>
                <a:cs typeface="Arial"/>
                <a:sym typeface="Arial"/>
              </a:endParaRPr>
            </a:p>
          </p:txBody>
        </p:sp>
        <p:sp>
          <p:nvSpPr>
            <p:cNvPr id="288" name="Shape 288"/>
            <p:cNvSpPr txBox="1"/>
            <p:nvPr/>
          </p:nvSpPr>
          <p:spPr>
            <a:xfrm>
              <a:off x="844099" y="3448215"/>
              <a:ext cx="2059657" cy="276998"/>
            </a:xfrm>
            <a:prstGeom prst="rect">
              <a:avLst/>
            </a:prstGeom>
            <a:noFill/>
            <a:ln>
              <a:noFill/>
            </a:ln>
          </p:spPr>
          <p:txBody>
            <a:bodyPr lIns="91425" tIns="45700" rIns="91425" bIns="45700" anchor="t" anchorCtr="0">
              <a:noAutofit/>
            </a:bodyPr>
            <a:lstStyle/>
            <a:p>
              <a:pPr lvl="0">
                <a:buSzPct val="25000"/>
              </a:pPr>
              <a:r>
                <a:rPr lang="zh-CN" altLang="zh-CN" sz="1800" b="1" dirty="0"/>
                <a:t>眼底结构</a:t>
              </a:r>
              <a:r>
                <a:rPr lang="zh-CN" altLang="en-US" sz="1800" b="1" dirty="0"/>
                <a:t>及</a:t>
              </a:r>
              <a:endParaRPr lang="en-US" altLang="zh-CN" sz="1800" b="1" dirty="0"/>
            </a:p>
            <a:p>
              <a:pPr lvl="0">
                <a:buSzPct val="25000"/>
              </a:pPr>
              <a:r>
                <a:rPr lang="zh-CN" altLang="en-US" sz="1800" b="1" dirty="0">
                  <a:solidFill>
                    <a:schemeClr val="dk1"/>
                  </a:solidFill>
                </a:rPr>
                <a:t>眼科患病现状</a:t>
              </a:r>
              <a:endParaRPr lang="en" sz="1800" b="1" dirty="0">
                <a:solidFill>
                  <a:schemeClr val="dk1"/>
                </a:solidFill>
                <a:latin typeface="Arial"/>
                <a:ea typeface="Arial"/>
                <a:cs typeface="Arial"/>
                <a:sym typeface="Arial"/>
              </a:endParaRPr>
            </a:p>
          </p:txBody>
        </p:sp>
      </p:grpSp>
      <p:grpSp>
        <p:nvGrpSpPr>
          <p:cNvPr id="289" name="Shape 289"/>
          <p:cNvGrpSpPr/>
          <p:nvPr/>
        </p:nvGrpSpPr>
        <p:grpSpPr>
          <a:xfrm>
            <a:off x="5966211" y="1516518"/>
            <a:ext cx="2397681" cy="593311"/>
            <a:chOff x="803639" y="3448215"/>
            <a:chExt cx="2059657" cy="593311"/>
          </a:xfrm>
        </p:grpSpPr>
        <p:sp>
          <p:nvSpPr>
            <p:cNvPr id="290" name="Shape 290"/>
            <p:cNvSpPr txBox="1"/>
            <p:nvPr/>
          </p:nvSpPr>
          <p:spPr>
            <a:xfrm>
              <a:off x="803639" y="3579862"/>
              <a:ext cx="2059657" cy="461664"/>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lang="en" sz="1200" dirty="0">
                <a:solidFill>
                  <a:schemeClr val="dk1"/>
                </a:solidFill>
                <a:latin typeface="Arial"/>
                <a:ea typeface="Arial"/>
                <a:cs typeface="Arial"/>
                <a:sym typeface="Arial"/>
              </a:endParaRPr>
            </a:p>
          </p:txBody>
        </p:sp>
        <p:sp>
          <p:nvSpPr>
            <p:cNvPr id="291" name="Shape 291"/>
            <p:cNvSpPr txBox="1"/>
            <p:nvPr/>
          </p:nvSpPr>
          <p:spPr>
            <a:xfrm>
              <a:off x="803639" y="3448215"/>
              <a:ext cx="2059657" cy="276998"/>
            </a:xfrm>
            <a:prstGeom prst="rect">
              <a:avLst/>
            </a:prstGeom>
            <a:noFill/>
            <a:ln>
              <a:noFill/>
            </a:ln>
          </p:spPr>
          <p:txBody>
            <a:bodyPr lIns="91425" tIns="45700" rIns="91425" bIns="45700" anchor="t" anchorCtr="0">
              <a:noAutofit/>
            </a:bodyPr>
            <a:lstStyle/>
            <a:p>
              <a:pPr lvl="0">
                <a:buSzPct val="25000"/>
              </a:pPr>
              <a:r>
                <a:rPr lang="zh-CN" altLang="zh-CN" sz="1800" b="1" dirty="0"/>
                <a:t>眼底图像血管结构提取研究意义 </a:t>
              </a:r>
              <a:endParaRPr lang="en" sz="1800" b="1" dirty="0">
                <a:solidFill>
                  <a:schemeClr val="dk1"/>
                </a:solidFill>
                <a:latin typeface="Arial"/>
                <a:ea typeface="Arial"/>
                <a:cs typeface="Arial"/>
                <a:sym typeface="Arial"/>
              </a:endParaRPr>
            </a:p>
          </p:txBody>
        </p:sp>
      </p:grpSp>
      <p:grpSp>
        <p:nvGrpSpPr>
          <p:cNvPr id="292" name="Shape 292"/>
          <p:cNvGrpSpPr/>
          <p:nvPr/>
        </p:nvGrpSpPr>
        <p:grpSpPr>
          <a:xfrm>
            <a:off x="5942062" y="2396578"/>
            <a:ext cx="2421829" cy="588863"/>
            <a:chOff x="782895" y="3452663"/>
            <a:chExt cx="2080401" cy="588863"/>
          </a:xfrm>
        </p:grpSpPr>
        <p:sp>
          <p:nvSpPr>
            <p:cNvPr id="293" name="Shape 293"/>
            <p:cNvSpPr txBox="1"/>
            <p:nvPr/>
          </p:nvSpPr>
          <p:spPr>
            <a:xfrm>
              <a:off x="803639" y="3579862"/>
              <a:ext cx="2059657" cy="461664"/>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lang="en" sz="1200" dirty="0">
                <a:solidFill>
                  <a:schemeClr val="dk1"/>
                </a:solidFill>
                <a:latin typeface="Arial"/>
                <a:ea typeface="Arial"/>
                <a:cs typeface="Arial"/>
                <a:sym typeface="Arial"/>
              </a:endParaRPr>
            </a:p>
          </p:txBody>
        </p:sp>
        <p:sp>
          <p:nvSpPr>
            <p:cNvPr id="294" name="Shape 294"/>
            <p:cNvSpPr txBox="1"/>
            <p:nvPr/>
          </p:nvSpPr>
          <p:spPr>
            <a:xfrm>
              <a:off x="782895" y="3452663"/>
              <a:ext cx="2059657" cy="276998"/>
            </a:xfrm>
            <a:prstGeom prst="rect">
              <a:avLst/>
            </a:prstGeom>
            <a:noFill/>
            <a:ln>
              <a:noFill/>
            </a:ln>
          </p:spPr>
          <p:txBody>
            <a:bodyPr lIns="91425" tIns="45700" rIns="91425" bIns="45700" anchor="t" anchorCtr="0">
              <a:noAutofit/>
            </a:bodyPr>
            <a:lstStyle/>
            <a:p>
              <a:pPr lvl="0">
                <a:buSzPct val="25000"/>
              </a:pPr>
              <a:r>
                <a:rPr lang="zh-CN" altLang="zh-CN" sz="1800" b="1" dirty="0"/>
                <a:t>眼底血管结构提取现状 </a:t>
              </a:r>
              <a:endParaRPr lang="en" sz="1800" b="1" dirty="0">
                <a:solidFill>
                  <a:schemeClr val="dk1"/>
                </a:solidFill>
                <a:latin typeface="Arial"/>
                <a:ea typeface="Arial"/>
                <a:cs typeface="Arial"/>
                <a:sym typeface="Arial"/>
              </a:endParaRPr>
            </a:p>
          </p:txBody>
        </p:sp>
      </p:grpSp>
      <p:grpSp>
        <p:nvGrpSpPr>
          <p:cNvPr id="4" name="组合 3"/>
          <p:cNvGrpSpPr/>
          <p:nvPr/>
        </p:nvGrpSpPr>
        <p:grpSpPr>
          <a:xfrm>
            <a:off x="5364087" y="2394483"/>
            <a:ext cx="485364" cy="485364"/>
            <a:chOff x="5364087" y="2394483"/>
            <a:chExt cx="485364" cy="485364"/>
          </a:xfrm>
        </p:grpSpPr>
        <p:sp>
          <p:nvSpPr>
            <p:cNvPr id="285" name="Shape 285"/>
            <p:cNvSpPr/>
            <p:nvPr/>
          </p:nvSpPr>
          <p:spPr>
            <a:xfrm>
              <a:off x="5364087" y="2394483"/>
              <a:ext cx="485364" cy="485364"/>
            </a:xfrm>
            <a:prstGeom prst="ellipse">
              <a:avLst/>
            </a:prstGeom>
            <a:solidFill>
              <a:srgbClr val="477DC7"/>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295" name="Shape 295"/>
            <p:cNvSpPr/>
            <p:nvPr/>
          </p:nvSpPr>
          <p:spPr>
            <a:xfrm>
              <a:off x="5446248" y="2501877"/>
              <a:ext cx="321043" cy="270572"/>
            </a:xfrm>
            <a:custGeom>
              <a:avLst/>
              <a:gdLst/>
              <a:ahLst/>
              <a:cxnLst/>
              <a:rect l="0" t="0" r="0" b="0"/>
              <a:pathLst>
                <a:path w="120000" h="120000" extrusionOk="0">
                  <a:moveTo>
                    <a:pt x="53807" y="67761"/>
                  </a:moveTo>
                  <a:lnTo>
                    <a:pt x="53807" y="80506"/>
                  </a:lnTo>
                  <a:lnTo>
                    <a:pt x="43066" y="80506"/>
                  </a:lnTo>
                  <a:lnTo>
                    <a:pt x="43066" y="95200"/>
                  </a:lnTo>
                  <a:lnTo>
                    <a:pt x="53807" y="95200"/>
                  </a:lnTo>
                  <a:lnTo>
                    <a:pt x="53807" y="107945"/>
                  </a:lnTo>
                  <a:lnTo>
                    <a:pt x="66192" y="107945"/>
                  </a:lnTo>
                  <a:lnTo>
                    <a:pt x="66192" y="95200"/>
                  </a:lnTo>
                  <a:lnTo>
                    <a:pt x="76933" y="95200"/>
                  </a:lnTo>
                  <a:lnTo>
                    <a:pt x="76933" y="80506"/>
                  </a:lnTo>
                  <a:lnTo>
                    <a:pt x="66192" y="80506"/>
                  </a:lnTo>
                  <a:lnTo>
                    <a:pt x="66192" y="67761"/>
                  </a:lnTo>
                  <a:close/>
                  <a:moveTo>
                    <a:pt x="0" y="56182"/>
                  </a:moveTo>
                  <a:lnTo>
                    <a:pt x="120000" y="56182"/>
                  </a:lnTo>
                  <a:lnTo>
                    <a:pt x="120000" y="104436"/>
                  </a:lnTo>
                  <a:cubicBezTo>
                    <a:pt x="120000" y="113032"/>
                    <a:pt x="114127" y="120000"/>
                    <a:pt x="106883" y="120000"/>
                  </a:cubicBezTo>
                  <a:lnTo>
                    <a:pt x="13116" y="120000"/>
                  </a:lnTo>
                  <a:cubicBezTo>
                    <a:pt x="5872" y="120000"/>
                    <a:pt x="0" y="113032"/>
                    <a:pt x="0" y="104436"/>
                  </a:cubicBezTo>
                  <a:close/>
                  <a:moveTo>
                    <a:pt x="37079" y="8811"/>
                  </a:moveTo>
                  <a:cubicBezTo>
                    <a:pt x="34557" y="8811"/>
                    <a:pt x="32512" y="11237"/>
                    <a:pt x="32512" y="14230"/>
                  </a:cubicBezTo>
                  <a:lnTo>
                    <a:pt x="32512" y="26623"/>
                  </a:lnTo>
                  <a:lnTo>
                    <a:pt x="87487" y="26623"/>
                  </a:lnTo>
                  <a:lnTo>
                    <a:pt x="87487" y="14230"/>
                  </a:lnTo>
                  <a:cubicBezTo>
                    <a:pt x="87487" y="11237"/>
                    <a:pt x="85442" y="8811"/>
                    <a:pt x="82920" y="8811"/>
                  </a:cubicBezTo>
                  <a:close/>
                  <a:moveTo>
                    <a:pt x="31233" y="0"/>
                  </a:moveTo>
                  <a:lnTo>
                    <a:pt x="88766" y="0"/>
                  </a:lnTo>
                  <a:cubicBezTo>
                    <a:pt x="92150" y="0"/>
                    <a:pt x="94894" y="3255"/>
                    <a:pt x="94894" y="7271"/>
                  </a:cubicBezTo>
                  <a:lnTo>
                    <a:pt x="94894" y="26623"/>
                  </a:lnTo>
                  <a:lnTo>
                    <a:pt x="106883" y="26623"/>
                  </a:lnTo>
                  <a:cubicBezTo>
                    <a:pt x="114127" y="26623"/>
                    <a:pt x="120000" y="33591"/>
                    <a:pt x="120000" y="42186"/>
                  </a:cubicBezTo>
                  <a:lnTo>
                    <a:pt x="120000" y="49853"/>
                  </a:lnTo>
                  <a:lnTo>
                    <a:pt x="0" y="49853"/>
                  </a:lnTo>
                  <a:lnTo>
                    <a:pt x="0" y="42186"/>
                  </a:lnTo>
                  <a:cubicBezTo>
                    <a:pt x="0" y="33591"/>
                    <a:pt x="5872" y="26623"/>
                    <a:pt x="13116" y="26623"/>
                  </a:cubicBezTo>
                  <a:lnTo>
                    <a:pt x="25105" y="26623"/>
                  </a:lnTo>
                  <a:lnTo>
                    <a:pt x="25105" y="7271"/>
                  </a:lnTo>
                  <a:cubicBezTo>
                    <a:pt x="25105" y="3255"/>
                    <a:pt x="27849" y="0"/>
                    <a:pt x="31233"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grpSp>
      <p:grpSp>
        <p:nvGrpSpPr>
          <p:cNvPr id="3" name="组合 2"/>
          <p:cNvGrpSpPr/>
          <p:nvPr/>
        </p:nvGrpSpPr>
        <p:grpSpPr>
          <a:xfrm>
            <a:off x="5364087" y="1518870"/>
            <a:ext cx="485364" cy="485364"/>
            <a:chOff x="5364087" y="1518870"/>
            <a:chExt cx="485364" cy="485364"/>
          </a:xfrm>
        </p:grpSpPr>
        <p:sp>
          <p:nvSpPr>
            <p:cNvPr id="283" name="Shape 283"/>
            <p:cNvSpPr/>
            <p:nvPr/>
          </p:nvSpPr>
          <p:spPr>
            <a:xfrm>
              <a:off x="5364087" y="1518870"/>
              <a:ext cx="485364" cy="485364"/>
            </a:xfrm>
            <a:prstGeom prst="ellipse">
              <a:avLst/>
            </a:prstGeom>
            <a:solidFill>
              <a:srgbClr val="477DC7"/>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296" name="Shape 296"/>
            <p:cNvSpPr/>
            <p:nvPr/>
          </p:nvSpPr>
          <p:spPr>
            <a:xfrm>
              <a:off x="5446246" y="1601651"/>
              <a:ext cx="321043" cy="318227"/>
            </a:xfrm>
            <a:custGeom>
              <a:avLst/>
              <a:gdLst/>
              <a:ahLst/>
              <a:cxnLst/>
              <a:rect l="0" t="0" r="0" b="0"/>
              <a:pathLst>
                <a:path w="120000" h="120000" extrusionOk="0">
                  <a:moveTo>
                    <a:pt x="36737" y="110584"/>
                  </a:moveTo>
                  <a:lnTo>
                    <a:pt x="81231" y="110584"/>
                  </a:lnTo>
                  <a:cubicBezTo>
                    <a:pt x="82062" y="110584"/>
                    <a:pt x="82735" y="111263"/>
                    <a:pt x="82735" y="112100"/>
                  </a:cubicBezTo>
                  <a:lnTo>
                    <a:pt x="82735" y="118483"/>
                  </a:lnTo>
                  <a:cubicBezTo>
                    <a:pt x="82735" y="119320"/>
                    <a:pt x="82062" y="120000"/>
                    <a:pt x="81231" y="120000"/>
                  </a:cubicBezTo>
                  <a:lnTo>
                    <a:pt x="36737" y="120000"/>
                  </a:lnTo>
                  <a:cubicBezTo>
                    <a:pt x="35906" y="120000"/>
                    <a:pt x="35233" y="119320"/>
                    <a:pt x="35233" y="118483"/>
                  </a:cubicBezTo>
                  <a:lnTo>
                    <a:pt x="35233" y="112100"/>
                  </a:lnTo>
                  <a:cubicBezTo>
                    <a:pt x="35233" y="111263"/>
                    <a:pt x="35906" y="110584"/>
                    <a:pt x="36737" y="110584"/>
                  </a:cubicBezTo>
                  <a:close/>
                  <a:moveTo>
                    <a:pt x="53297" y="65903"/>
                  </a:moveTo>
                  <a:lnTo>
                    <a:pt x="53297" y="77250"/>
                  </a:lnTo>
                  <a:lnTo>
                    <a:pt x="42051" y="77250"/>
                  </a:lnTo>
                  <a:lnTo>
                    <a:pt x="42051" y="88723"/>
                  </a:lnTo>
                  <a:lnTo>
                    <a:pt x="53297" y="88723"/>
                  </a:lnTo>
                  <a:lnTo>
                    <a:pt x="53297" y="100070"/>
                  </a:lnTo>
                  <a:lnTo>
                    <a:pt x="64671" y="100070"/>
                  </a:lnTo>
                  <a:lnTo>
                    <a:pt x="64671" y="88723"/>
                  </a:lnTo>
                  <a:lnTo>
                    <a:pt x="75917" y="88723"/>
                  </a:lnTo>
                  <a:lnTo>
                    <a:pt x="75917" y="77250"/>
                  </a:lnTo>
                  <a:lnTo>
                    <a:pt x="64671" y="77250"/>
                  </a:lnTo>
                  <a:lnTo>
                    <a:pt x="64671" y="65903"/>
                  </a:lnTo>
                  <a:close/>
                  <a:moveTo>
                    <a:pt x="4754" y="57580"/>
                  </a:moveTo>
                  <a:lnTo>
                    <a:pt x="113219" y="57949"/>
                  </a:lnTo>
                  <a:cubicBezTo>
                    <a:pt x="113374" y="77645"/>
                    <a:pt x="103025" y="95904"/>
                    <a:pt x="86121" y="105759"/>
                  </a:cubicBezTo>
                  <a:lnTo>
                    <a:pt x="80815" y="108393"/>
                  </a:lnTo>
                  <a:lnTo>
                    <a:pt x="37116" y="108393"/>
                  </a:lnTo>
                  <a:cubicBezTo>
                    <a:pt x="35199" y="107603"/>
                    <a:pt x="33341" y="106646"/>
                    <a:pt x="31531" y="105574"/>
                  </a:cubicBezTo>
                  <a:cubicBezTo>
                    <a:pt x="14693" y="95604"/>
                    <a:pt x="4466" y="77274"/>
                    <a:pt x="4754" y="57580"/>
                  </a:cubicBezTo>
                  <a:close/>
                  <a:moveTo>
                    <a:pt x="2261" y="45974"/>
                  </a:moveTo>
                  <a:lnTo>
                    <a:pt x="117738" y="45974"/>
                  </a:lnTo>
                  <a:cubicBezTo>
                    <a:pt x="118987" y="45974"/>
                    <a:pt x="120000" y="46995"/>
                    <a:pt x="120000" y="48255"/>
                  </a:cubicBezTo>
                  <a:lnTo>
                    <a:pt x="120000" y="53108"/>
                  </a:lnTo>
                  <a:cubicBezTo>
                    <a:pt x="120000" y="54368"/>
                    <a:pt x="118987" y="55390"/>
                    <a:pt x="117738" y="55390"/>
                  </a:cubicBezTo>
                  <a:lnTo>
                    <a:pt x="2261" y="55390"/>
                  </a:lnTo>
                  <a:cubicBezTo>
                    <a:pt x="1012" y="55390"/>
                    <a:pt x="0" y="54368"/>
                    <a:pt x="0" y="53108"/>
                  </a:cubicBezTo>
                  <a:lnTo>
                    <a:pt x="0" y="48255"/>
                  </a:lnTo>
                  <a:cubicBezTo>
                    <a:pt x="0" y="46995"/>
                    <a:pt x="1012" y="45974"/>
                    <a:pt x="2261" y="45974"/>
                  </a:cubicBezTo>
                  <a:close/>
                  <a:moveTo>
                    <a:pt x="91915" y="11804"/>
                  </a:moveTo>
                  <a:lnTo>
                    <a:pt x="106015" y="26028"/>
                  </a:lnTo>
                  <a:lnTo>
                    <a:pt x="89645" y="42542"/>
                  </a:lnTo>
                  <a:lnTo>
                    <a:pt x="61446" y="42542"/>
                  </a:lnTo>
                  <a:close/>
                  <a:moveTo>
                    <a:pt x="101141" y="0"/>
                  </a:moveTo>
                  <a:cubicBezTo>
                    <a:pt x="102433" y="0"/>
                    <a:pt x="103725" y="497"/>
                    <a:pt x="104710" y="1491"/>
                  </a:cubicBezTo>
                  <a:lnTo>
                    <a:pt x="116430" y="13315"/>
                  </a:lnTo>
                  <a:cubicBezTo>
                    <a:pt x="118402" y="15303"/>
                    <a:pt x="118402" y="18528"/>
                    <a:pt x="116430" y="20516"/>
                  </a:cubicBezTo>
                  <a:lnTo>
                    <a:pt x="114180" y="22786"/>
                  </a:lnTo>
                  <a:cubicBezTo>
                    <a:pt x="112209" y="24775"/>
                    <a:pt x="109013" y="24775"/>
                    <a:pt x="107042" y="22786"/>
                  </a:cubicBezTo>
                  <a:lnTo>
                    <a:pt x="95322" y="10962"/>
                  </a:lnTo>
                  <a:cubicBezTo>
                    <a:pt x="93351" y="8974"/>
                    <a:pt x="93351" y="5750"/>
                    <a:pt x="95322" y="3761"/>
                  </a:cubicBezTo>
                  <a:lnTo>
                    <a:pt x="97572" y="1491"/>
                  </a:lnTo>
                  <a:cubicBezTo>
                    <a:pt x="98558" y="497"/>
                    <a:pt x="99850" y="0"/>
                    <a:pt x="101141"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grpSp>
      <p:grpSp>
        <p:nvGrpSpPr>
          <p:cNvPr id="2" name="组合 1"/>
          <p:cNvGrpSpPr/>
          <p:nvPr/>
        </p:nvGrpSpPr>
        <p:grpSpPr>
          <a:xfrm>
            <a:off x="5364087" y="643258"/>
            <a:ext cx="485364" cy="485364"/>
            <a:chOff x="5364087" y="643258"/>
            <a:chExt cx="485364" cy="485364"/>
          </a:xfrm>
        </p:grpSpPr>
        <p:sp>
          <p:nvSpPr>
            <p:cNvPr id="284" name="Shape 284"/>
            <p:cNvSpPr/>
            <p:nvPr/>
          </p:nvSpPr>
          <p:spPr>
            <a:xfrm>
              <a:off x="5364087" y="643258"/>
              <a:ext cx="485364" cy="485364"/>
            </a:xfrm>
            <a:prstGeom prst="ellipse">
              <a:avLst/>
            </a:prstGeom>
            <a:solidFill>
              <a:srgbClr val="477DC7"/>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297" name="Shape 297"/>
            <p:cNvSpPr/>
            <p:nvPr/>
          </p:nvSpPr>
          <p:spPr>
            <a:xfrm>
              <a:off x="5491910" y="722635"/>
              <a:ext cx="229713" cy="326608"/>
            </a:xfrm>
            <a:custGeom>
              <a:avLst/>
              <a:gdLst/>
              <a:ahLst/>
              <a:cxnLst/>
              <a:rect l="0" t="0" r="0" b="0"/>
              <a:pathLst>
                <a:path w="120000" h="120000" extrusionOk="0">
                  <a:moveTo>
                    <a:pt x="68695" y="45480"/>
                  </a:moveTo>
                  <a:cubicBezTo>
                    <a:pt x="68017" y="45470"/>
                    <a:pt x="67325" y="45554"/>
                    <a:pt x="66655" y="45742"/>
                  </a:cubicBezTo>
                  <a:cubicBezTo>
                    <a:pt x="64612" y="46316"/>
                    <a:pt x="63369" y="47696"/>
                    <a:pt x="63390" y="49154"/>
                  </a:cubicBezTo>
                  <a:lnTo>
                    <a:pt x="56428" y="67429"/>
                  </a:lnTo>
                  <a:lnTo>
                    <a:pt x="51511" y="54523"/>
                  </a:lnTo>
                  <a:cubicBezTo>
                    <a:pt x="50951" y="53054"/>
                    <a:pt x="49201" y="52033"/>
                    <a:pt x="47186" y="51835"/>
                  </a:cubicBezTo>
                  <a:cubicBezTo>
                    <a:pt x="46853" y="51803"/>
                    <a:pt x="46512" y="51792"/>
                    <a:pt x="46175" y="51880"/>
                  </a:cubicBezTo>
                  <a:lnTo>
                    <a:pt x="46085" y="51869"/>
                  </a:lnTo>
                  <a:cubicBezTo>
                    <a:pt x="46021" y="51870"/>
                    <a:pt x="45956" y="51872"/>
                    <a:pt x="45893" y="51892"/>
                  </a:cubicBezTo>
                  <a:lnTo>
                    <a:pt x="45116" y="51926"/>
                  </a:lnTo>
                  <a:cubicBezTo>
                    <a:pt x="45020" y="51944"/>
                    <a:pt x="44926" y="51964"/>
                    <a:pt x="44848" y="52020"/>
                  </a:cubicBezTo>
                  <a:cubicBezTo>
                    <a:pt x="43308" y="52297"/>
                    <a:pt x="41987" y="53081"/>
                    <a:pt x="41363" y="54202"/>
                  </a:cubicBezTo>
                  <a:lnTo>
                    <a:pt x="30434" y="73842"/>
                  </a:lnTo>
                  <a:lnTo>
                    <a:pt x="19054" y="73842"/>
                  </a:lnTo>
                  <a:cubicBezTo>
                    <a:pt x="16170" y="73842"/>
                    <a:pt x="13833" y="75486"/>
                    <a:pt x="13833" y="77514"/>
                  </a:cubicBezTo>
                  <a:cubicBezTo>
                    <a:pt x="13833" y="79543"/>
                    <a:pt x="16170" y="81187"/>
                    <a:pt x="19054" y="81187"/>
                  </a:cubicBezTo>
                  <a:lnTo>
                    <a:pt x="32961" y="81187"/>
                  </a:lnTo>
                  <a:cubicBezTo>
                    <a:pt x="34611" y="81484"/>
                    <a:pt x="36311" y="81117"/>
                    <a:pt x="37487" y="80300"/>
                  </a:cubicBezTo>
                  <a:cubicBezTo>
                    <a:pt x="38431" y="79811"/>
                    <a:pt x="39075" y="79075"/>
                    <a:pt x="39210" y="78223"/>
                  </a:cubicBezTo>
                  <a:lnTo>
                    <a:pt x="45454" y="67001"/>
                  </a:lnTo>
                  <a:lnTo>
                    <a:pt x="51058" y="81712"/>
                  </a:lnTo>
                  <a:cubicBezTo>
                    <a:pt x="50471" y="83585"/>
                    <a:pt x="52101" y="85458"/>
                    <a:pt x="54772" y="85962"/>
                  </a:cubicBezTo>
                  <a:cubicBezTo>
                    <a:pt x="55123" y="86028"/>
                    <a:pt x="55475" y="86067"/>
                    <a:pt x="55829" y="86008"/>
                  </a:cubicBezTo>
                  <a:cubicBezTo>
                    <a:pt x="56021" y="86056"/>
                    <a:pt x="56221" y="86073"/>
                    <a:pt x="56428" y="86035"/>
                  </a:cubicBezTo>
                  <a:cubicBezTo>
                    <a:pt x="56634" y="86073"/>
                    <a:pt x="56834" y="86056"/>
                    <a:pt x="57026" y="86008"/>
                  </a:cubicBezTo>
                  <a:lnTo>
                    <a:pt x="58083" y="85962"/>
                  </a:lnTo>
                  <a:cubicBezTo>
                    <a:pt x="60755" y="85458"/>
                    <a:pt x="62385" y="83585"/>
                    <a:pt x="61797" y="81712"/>
                  </a:cubicBezTo>
                  <a:lnTo>
                    <a:pt x="69691" y="60989"/>
                  </a:lnTo>
                  <a:lnTo>
                    <a:pt x="79918" y="78998"/>
                  </a:lnTo>
                  <a:cubicBezTo>
                    <a:pt x="80847" y="80634"/>
                    <a:pt x="83259" y="81540"/>
                    <a:pt x="85614" y="81187"/>
                  </a:cubicBezTo>
                  <a:lnTo>
                    <a:pt x="99160" y="81187"/>
                  </a:lnTo>
                  <a:cubicBezTo>
                    <a:pt x="102044" y="81187"/>
                    <a:pt x="104381" y="79543"/>
                    <a:pt x="104381" y="77515"/>
                  </a:cubicBezTo>
                  <a:cubicBezTo>
                    <a:pt x="104381" y="75486"/>
                    <a:pt x="102044" y="73842"/>
                    <a:pt x="99160" y="73842"/>
                  </a:cubicBezTo>
                  <a:lnTo>
                    <a:pt x="88235" y="73842"/>
                  </a:lnTo>
                  <a:lnTo>
                    <a:pt x="73441" y="47790"/>
                  </a:lnTo>
                  <a:cubicBezTo>
                    <a:pt x="72638" y="46378"/>
                    <a:pt x="70729" y="45509"/>
                    <a:pt x="68695" y="45480"/>
                  </a:cubicBezTo>
                  <a:close/>
                  <a:moveTo>
                    <a:pt x="17730" y="19482"/>
                  </a:moveTo>
                  <a:lnTo>
                    <a:pt x="102269" y="19482"/>
                  </a:lnTo>
                  <a:cubicBezTo>
                    <a:pt x="105389" y="19482"/>
                    <a:pt x="107918" y="21261"/>
                    <a:pt x="107918" y="23455"/>
                  </a:cubicBezTo>
                  <a:lnTo>
                    <a:pt x="107918" y="107608"/>
                  </a:lnTo>
                  <a:cubicBezTo>
                    <a:pt x="107918" y="109803"/>
                    <a:pt x="105389" y="111582"/>
                    <a:pt x="102269" y="111582"/>
                  </a:cubicBezTo>
                  <a:lnTo>
                    <a:pt x="17730" y="111582"/>
                  </a:lnTo>
                  <a:cubicBezTo>
                    <a:pt x="14610" y="111582"/>
                    <a:pt x="12081" y="109803"/>
                    <a:pt x="12081" y="107608"/>
                  </a:cubicBezTo>
                  <a:lnTo>
                    <a:pt x="12081" y="23455"/>
                  </a:lnTo>
                  <a:cubicBezTo>
                    <a:pt x="12081" y="21261"/>
                    <a:pt x="14610" y="19482"/>
                    <a:pt x="17730" y="19482"/>
                  </a:cubicBezTo>
                  <a:close/>
                  <a:moveTo>
                    <a:pt x="12967" y="16224"/>
                  </a:moveTo>
                  <a:cubicBezTo>
                    <a:pt x="9495" y="16224"/>
                    <a:pt x="6681" y="18204"/>
                    <a:pt x="6681" y="20646"/>
                  </a:cubicBezTo>
                  <a:lnTo>
                    <a:pt x="6681" y="110418"/>
                  </a:lnTo>
                  <a:cubicBezTo>
                    <a:pt x="6681" y="112860"/>
                    <a:pt x="9495" y="114839"/>
                    <a:pt x="12967" y="114839"/>
                  </a:cubicBezTo>
                  <a:lnTo>
                    <a:pt x="107032" y="114839"/>
                  </a:lnTo>
                  <a:cubicBezTo>
                    <a:pt x="110504" y="114839"/>
                    <a:pt x="113318" y="112860"/>
                    <a:pt x="113318" y="110418"/>
                  </a:cubicBezTo>
                  <a:lnTo>
                    <a:pt x="113318" y="20646"/>
                  </a:lnTo>
                  <a:cubicBezTo>
                    <a:pt x="113318" y="18204"/>
                    <a:pt x="110504" y="16224"/>
                    <a:pt x="107032" y="16224"/>
                  </a:cubicBezTo>
                  <a:close/>
                  <a:moveTo>
                    <a:pt x="51424" y="0"/>
                  </a:moveTo>
                  <a:lnTo>
                    <a:pt x="68575" y="0"/>
                  </a:lnTo>
                  <a:cubicBezTo>
                    <a:pt x="70084" y="0"/>
                    <a:pt x="71308" y="860"/>
                    <a:pt x="71308" y="1922"/>
                  </a:cubicBezTo>
                  <a:lnTo>
                    <a:pt x="71308" y="5766"/>
                  </a:lnTo>
                  <a:lnTo>
                    <a:pt x="72931" y="5766"/>
                  </a:lnTo>
                  <a:cubicBezTo>
                    <a:pt x="74441" y="5766"/>
                    <a:pt x="75664" y="6626"/>
                    <a:pt x="75664" y="7688"/>
                  </a:cubicBezTo>
                  <a:lnTo>
                    <a:pt x="75664" y="11064"/>
                  </a:lnTo>
                  <a:lnTo>
                    <a:pt x="109864" y="11064"/>
                  </a:lnTo>
                  <a:cubicBezTo>
                    <a:pt x="115462" y="11064"/>
                    <a:pt x="120000" y="14255"/>
                    <a:pt x="120000" y="18192"/>
                  </a:cubicBezTo>
                  <a:lnTo>
                    <a:pt x="120000" y="112871"/>
                  </a:lnTo>
                  <a:cubicBezTo>
                    <a:pt x="120000" y="116808"/>
                    <a:pt x="115462" y="120000"/>
                    <a:pt x="109864" y="120000"/>
                  </a:cubicBezTo>
                  <a:lnTo>
                    <a:pt x="10135" y="120000"/>
                  </a:lnTo>
                  <a:cubicBezTo>
                    <a:pt x="4537" y="120000"/>
                    <a:pt x="0" y="116808"/>
                    <a:pt x="0" y="112871"/>
                  </a:cubicBezTo>
                  <a:lnTo>
                    <a:pt x="0" y="18192"/>
                  </a:lnTo>
                  <a:cubicBezTo>
                    <a:pt x="0" y="14255"/>
                    <a:pt x="4537" y="11064"/>
                    <a:pt x="10135" y="11064"/>
                  </a:cubicBezTo>
                  <a:lnTo>
                    <a:pt x="44335" y="11064"/>
                  </a:lnTo>
                  <a:lnTo>
                    <a:pt x="44335" y="7688"/>
                  </a:lnTo>
                  <a:cubicBezTo>
                    <a:pt x="44335" y="6626"/>
                    <a:pt x="45558" y="5766"/>
                    <a:pt x="47068" y="5766"/>
                  </a:cubicBezTo>
                  <a:lnTo>
                    <a:pt x="48691" y="5766"/>
                  </a:lnTo>
                  <a:lnTo>
                    <a:pt x="48691" y="1922"/>
                  </a:lnTo>
                  <a:cubicBezTo>
                    <a:pt x="48691" y="860"/>
                    <a:pt x="49915" y="0"/>
                    <a:pt x="51424"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gr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280"/>
                                        </p:tgtEl>
                                        <p:attrNameLst>
                                          <p:attrName>style.visibility</p:attrName>
                                        </p:attrNameLst>
                                      </p:cBhvr>
                                      <p:to>
                                        <p:strVal val="visible"/>
                                      </p:to>
                                    </p:set>
                                    <p:animEffect transition="in" filter="randombar(horizontal)">
                                      <p:cBhvr>
                                        <p:cTn id="7" dur="750"/>
                                        <p:tgtEl>
                                          <p:spTgt spid="280"/>
                                        </p:tgtEl>
                                      </p:cBhvr>
                                    </p:animEffect>
                                  </p:childTnLst>
                                </p:cTn>
                              </p:par>
                            </p:childTnLst>
                          </p:cTn>
                        </p:par>
                        <p:par>
                          <p:cTn id="8" fill="hold">
                            <p:stCondLst>
                              <p:cond delay="750"/>
                            </p:stCondLst>
                            <p:childTnLst>
                              <p:par>
                                <p:cTn id="9" presetID="22" presetClass="entr" presetSubtype="8" fill="hold" grpId="0" nodeType="afterEffect">
                                  <p:stCondLst>
                                    <p:cond delay="0"/>
                                  </p:stCondLst>
                                  <p:childTnLst>
                                    <p:set>
                                      <p:cBhvr>
                                        <p:cTn id="10" dur="1" fill="hold">
                                          <p:stCondLst>
                                            <p:cond delay="0"/>
                                          </p:stCondLst>
                                        </p:cTn>
                                        <p:tgtEl>
                                          <p:spTgt spid="281"/>
                                        </p:tgtEl>
                                        <p:attrNameLst>
                                          <p:attrName>style.visibility</p:attrName>
                                        </p:attrNameLst>
                                      </p:cBhvr>
                                      <p:to>
                                        <p:strVal val="visible"/>
                                      </p:to>
                                    </p:set>
                                    <p:animEffect transition="in" filter="wipe(left)">
                                      <p:cBhvr>
                                        <p:cTn id="11" dur="750"/>
                                        <p:tgtEl>
                                          <p:spTgt spid="281"/>
                                        </p:tgtEl>
                                      </p:cBhvr>
                                    </p:animEffect>
                                  </p:childTnLst>
                                </p:cTn>
                              </p:par>
                            </p:childTnLst>
                          </p:cTn>
                        </p:par>
                        <p:par>
                          <p:cTn id="12" fill="hold">
                            <p:stCondLst>
                              <p:cond delay="1500"/>
                            </p:stCondLst>
                            <p:childTnLst>
                              <p:par>
                                <p:cTn id="13" presetID="53" presetClass="entr" presetSubtype="16" fill="hold" grpId="0" nodeType="afterEffect">
                                  <p:stCondLst>
                                    <p:cond delay="0"/>
                                  </p:stCondLst>
                                  <p:childTnLst>
                                    <p:set>
                                      <p:cBhvr>
                                        <p:cTn id="14" dur="1" fill="hold">
                                          <p:stCondLst>
                                            <p:cond delay="0"/>
                                          </p:stCondLst>
                                        </p:cTn>
                                        <p:tgtEl>
                                          <p:spTgt spid="282"/>
                                        </p:tgtEl>
                                        <p:attrNameLst>
                                          <p:attrName>style.visibility</p:attrName>
                                        </p:attrNameLst>
                                      </p:cBhvr>
                                      <p:to>
                                        <p:strVal val="visible"/>
                                      </p:to>
                                    </p:set>
                                    <p:anim calcmode="lin" valueType="num">
                                      <p:cBhvr>
                                        <p:cTn id="15" dur="500" fill="hold"/>
                                        <p:tgtEl>
                                          <p:spTgt spid="282"/>
                                        </p:tgtEl>
                                        <p:attrNameLst>
                                          <p:attrName>ppt_w</p:attrName>
                                        </p:attrNameLst>
                                      </p:cBhvr>
                                      <p:tavLst>
                                        <p:tav tm="0">
                                          <p:val>
                                            <p:fltVal val="0"/>
                                          </p:val>
                                        </p:tav>
                                        <p:tav tm="100000">
                                          <p:val>
                                            <p:strVal val="#ppt_w"/>
                                          </p:val>
                                        </p:tav>
                                      </p:tavLst>
                                    </p:anim>
                                    <p:anim calcmode="lin" valueType="num">
                                      <p:cBhvr>
                                        <p:cTn id="16" dur="500" fill="hold"/>
                                        <p:tgtEl>
                                          <p:spTgt spid="282"/>
                                        </p:tgtEl>
                                        <p:attrNameLst>
                                          <p:attrName>ppt_h</p:attrName>
                                        </p:attrNameLst>
                                      </p:cBhvr>
                                      <p:tavLst>
                                        <p:tav tm="0">
                                          <p:val>
                                            <p:fltVal val="0"/>
                                          </p:val>
                                        </p:tav>
                                        <p:tav tm="100000">
                                          <p:val>
                                            <p:strVal val="#ppt_h"/>
                                          </p:val>
                                        </p:tav>
                                      </p:tavLst>
                                    </p:anim>
                                    <p:animEffect transition="in" filter="fade">
                                      <p:cBhvr>
                                        <p:cTn id="17" dur="500"/>
                                        <p:tgtEl>
                                          <p:spTgt spid="282"/>
                                        </p:tgtEl>
                                      </p:cBhvr>
                                    </p:animEffect>
                                  </p:childTnLst>
                                </p:cTn>
                              </p:par>
                            </p:childTnLst>
                          </p:cTn>
                        </p:par>
                        <p:par>
                          <p:cTn id="18" fill="hold">
                            <p:stCondLst>
                              <p:cond delay="2000"/>
                            </p:stCondLst>
                            <p:childTnLst>
                              <p:par>
                                <p:cTn id="19" presetID="53" presetClass="entr" presetSubtype="16" fill="hold" nodeType="afterEffect">
                                  <p:stCondLst>
                                    <p:cond delay="0"/>
                                  </p:stCondLst>
                                  <p:childTnLst>
                                    <p:set>
                                      <p:cBhvr>
                                        <p:cTn id="20" dur="1" fill="hold">
                                          <p:stCondLst>
                                            <p:cond delay="0"/>
                                          </p:stCondLst>
                                        </p:cTn>
                                        <p:tgtEl>
                                          <p:spTgt spid="2"/>
                                        </p:tgtEl>
                                        <p:attrNameLst>
                                          <p:attrName>style.visibility</p:attrName>
                                        </p:attrNameLst>
                                      </p:cBhvr>
                                      <p:to>
                                        <p:strVal val="visible"/>
                                      </p:to>
                                    </p:set>
                                    <p:anim calcmode="lin" valueType="num">
                                      <p:cBhvr>
                                        <p:cTn id="21" dur="500" fill="hold"/>
                                        <p:tgtEl>
                                          <p:spTgt spid="2"/>
                                        </p:tgtEl>
                                        <p:attrNameLst>
                                          <p:attrName>ppt_w</p:attrName>
                                        </p:attrNameLst>
                                      </p:cBhvr>
                                      <p:tavLst>
                                        <p:tav tm="0">
                                          <p:val>
                                            <p:fltVal val="0"/>
                                          </p:val>
                                        </p:tav>
                                        <p:tav tm="100000">
                                          <p:val>
                                            <p:strVal val="#ppt_w"/>
                                          </p:val>
                                        </p:tav>
                                      </p:tavLst>
                                    </p:anim>
                                    <p:anim calcmode="lin" valueType="num">
                                      <p:cBhvr>
                                        <p:cTn id="22" dur="500" fill="hold"/>
                                        <p:tgtEl>
                                          <p:spTgt spid="2"/>
                                        </p:tgtEl>
                                        <p:attrNameLst>
                                          <p:attrName>ppt_h</p:attrName>
                                        </p:attrNameLst>
                                      </p:cBhvr>
                                      <p:tavLst>
                                        <p:tav tm="0">
                                          <p:val>
                                            <p:fltVal val="0"/>
                                          </p:val>
                                        </p:tav>
                                        <p:tav tm="100000">
                                          <p:val>
                                            <p:strVal val="#ppt_h"/>
                                          </p:val>
                                        </p:tav>
                                      </p:tavLst>
                                    </p:anim>
                                    <p:animEffect transition="in" filter="fade">
                                      <p:cBhvr>
                                        <p:cTn id="23" dur="500"/>
                                        <p:tgtEl>
                                          <p:spTgt spid="2"/>
                                        </p:tgtEl>
                                      </p:cBhvr>
                                    </p:animEffect>
                                  </p:childTnLst>
                                </p:cTn>
                              </p:par>
                              <p:par>
                                <p:cTn id="24" presetID="53" presetClass="entr" presetSubtype="16" fill="hold" nodeType="withEffect">
                                  <p:stCondLst>
                                    <p:cond delay="400"/>
                                  </p:stCondLst>
                                  <p:childTnLst>
                                    <p:set>
                                      <p:cBhvr>
                                        <p:cTn id="25" dur="1" fill="hold">
                                          <p:stCondLst>
                                            <p:cond delay="0"/>
                                          </p:stCondLst>
                                        </p:cTn>
                                        <p:tgtEl>
                                          <p:spTgt spid="3"/>
                                        </p:tgtEl>
                                        <p:attrNameLst>
                                          <p:attrName>style.visibility</p:attrName>
                                        </p:attrNameLst>
                                      </p:cBhvr>
                                      <p:to>
                                        <p:strVal val="visible"/>
                                      </p:to>
                                    </p:set>
                                    <p:anim calcmode="lin" valueType="num">
                                      <p:cBhvr>
                                        <p:cTn id="26" dur="500" fill="hold"/>
                                        <p:tgtEl>
                                          <p:spTgt spid="3"/>
                                        </p:tgtEl>
                                        <p:attrNameLst>
                                          <p:attrName>ppt_w</p:attrName>
                                        </p:attrNameLst>
                                      </p:cBhvr>
                                      <p:tavLst>
                                        <p:tav tm="0">
                                          <p:val>
                                            <p:fltVal val="0"/>
                                          </p:val>
                                        </p:tav>
                                        <p:tav tm="100000">
                                          <p:val>
                                            <p:strVal val="#ppt_w"/>
                                          </p:val>
                                        </p:tav>
                                      </p:tavLst>
                                    </p:anim>
                                    <p:anim calcmode="lin" valueType="num">
                                      <p:cBhvr>
                                        <p:cTn id="27" dur="500" fill="hold"/>
                                        <p:tgtEl>
                                          <p:spTgt spid="3"/>
                                        </p:tgtEl>
                                        <p:attrNameLst>
                                          <p:attrName>ppt_h</p:attrName>
                                        </p:attrNameLst>
                                      </p:cBhvr>
                                      <p:tavLst>
                                        <p:tav tm="0">
                                          <p:val>
                                            <p:fltVal val="0"/>
                                          </p:val>
                                        </p:tav>
                                        <p:tav tm="100000">
                                          <p:val>
                                            <p:strVal val="#ppt_h"/>
                                          </p:val>
                                        </p:tav>
                                      </p:tavLst>
                                    </p:anim>
                                    <p:animEffect transition="in" filter="fade">
                                      <p:cBhvr>
                                        <p:cTn id="28" dur="500"/>
                                        <p:tgtEl>
                                          <p:spTgt spid="3"/>
                                        </p:tgtEl>
                                      </p:cBhvr>
                                    </p:animEffect>
                                  </p:childTnLst>
                                </p:cTn>
                              </p:par>
                              <p:par>
                                <p:cTn id="29" presetID="53" presetClass="entr" presetSubtype="16" fill="hold" nodeType="withEffect">
                                  <p:stCondLst>
                                    <p:cond delay="800"/>
                                  </p:stCondLst>
                                  <p:childTnLst>
                                    <p:set>
                                      <p:cBhvr>
                                        <p:cTn id="30" dur="1" fill="hold">
                                          <p:stCondLst>
                                            <p:cond delay="0"/>
                                          </p:stCondLst>
                                        </p:cTn>
                                        <p:tgtEl>
                                          <p:spTgt spid="4"/>
                                        </p:tgtEl>
                                        <p:attrNameLst>
                                          <p:attrName>style.visibility</p:attrName>
                                        </p:attrNameLst>
                                      </p:cBhvr>
                                      <p:to>
                                        <p:strVal val="visible"/>
                                      </p:to>
                                    </p:set>
                                    <p:anim calcmode="lin" valueType="num">
                                      <p:cBhvr>
                                        <p:cTn id="31" dur="500" fill="hold"/>
                                        <p:tgtEl>
                                          <p:spTgt spid="4"/>
                                        </p:tgtEl>
                                        <p:attrNameLst>
                                          <p:attrName>ppt_w</p:attrName>
                                        </p:attrNameLst>
                                      </p:cBhvr>
                                      <p:tavLst>
                                        <p:tav tm="0">
                                          <p:val>
                                            <p:fltVal val="0"/>
                                          </p:val>
                                        </p:tav>
                                        <p:tav tm="100000">
                                          <p:val>
                                            <p:strVal val="#ppt_w"/>
                                          </p:val>
                                        </p:tav>
                                      </p:tavLst>
                                    </p:anim>
                                    <p:anim calcmode="lin" valueType="num">
                                      <p:cBhvr>
                                        <p:cTn id="32" dur="500" fill="hold"/>
                                        <p:tgtEl>
                                          <p:spTgt spid="4"/>
                                        </p:tgtEl>
                                        <p:attrNameLst>
                                          <p:attrName>ppt_h</p:attrName>
                                        </p:attrNameLst>
                                      </p:cBhvr>
                                      <p:tavLst>
                                        <p:tav tm="0">
                                          <p:val>
                                            <p:fltVal val="0"/>
                                          </p:val>
                                        </p:tav>
                                        <p:tav tm="100000">
                                          <p:val>
                                            <p:strVal val="#ppt_h"/>
                                          </p:val>
                                        </p:tav>
                                      </p:tavLst>
                                    </p:anim>
                                    <p:animEffect transition="in" filter="fade">
                                      <p:cBhvr>
                                        <p:cTn id="33" dur="500"/>
                                        <p:tgtEl>
                                          <p:spTgt spid="4"/>
                                        </p:tgtEl>
                                      </p:cBhvr>
                                    </p:animEffect>
                                  </p:childTnLst>
                                </p:cTn>
                              </p:par>
                            </p:childTnLst>
                          </p:cTn>
                        </p:par>
                        <p:par>
                          <p:cTn id="34" fill="hold">
                            <p:stCondLst>
                              <p:cond delay="3300"/>
                            </p:stCondLst>
                            <p:childTnLst>
                              <p:par>
                                <p:cTn id="35" presetID="2" presetClass="entr" presetSubtype="4" fill="hold" nodeType="afterEffect">
                                  <p:stCondLst>
                                    <p:cond delay="0"/>
                                  </p:stCondLst>
                                  <p:childTnLst>
                                    <p:set>
                                      <p:cBhvr>
                                        <p:cTn id="36" dur="1" fill="hold">
                                          <p:stCondLst>
                                            <p:cond delay="0"/>
                                          </p:stCondLst>
                                        </p:cTn>
                                        <p:tgtEl>
                                          <p:spTgt spid="286"/>
                                        </p:tgtEl>
                                        <p:attrNameLst>
                                          <p:attrName>style.visibility</p:attrName>
                                        </p:attrNameLst>
                                      </p:cBhvr>
                                      <p:to>
                                        <p:strVal val="visible"/>
                                      </p:to>
                                    </p:set>
                                    <p:anim calcmode="lin" valueType="num">
                                      <p:cBhvr additive="base">
                                        <p:cTn id="37" dur="500" fill="hold"/>
                                        <p:tgtEl>
                                          <p:spTgt spid="286"/>
                                        </p:tgtEl>
                                        <p:attrNameLst>
                                          <p:attrName>ppt_x</p:attrName>
                                        </p:attrNameLst>
                                      </p:cBhvr>
                                      <p:tavLst>
                                        <p:tav tm="0">
                                          <p:val>
                                            <p:strVal val="#ppt_x"/>
                                          </p:val>
                                        </p:tav>
                                        <p:tav tm="100000">
                                          <p:val>
                                            <p:strVal val="#ppt_x"/>
                                          </p:val>
                                        </p:tav>
                                      </p:tavLst>
                                    </p:anim>
                                    <p:anim calcmode="lin" valueType="num">
                                      <p:cBhvr additive="base">
                                        <p:cTn id="38" dur="500" fill="hold"/>
                                        <p:tgtEl>
                                          <p:spTgt spid="286"/>
                                        </p:tgtEl>
                                        <p:attrNameLst>
                                          <p:attrName>ppt_y</p:attrName>
                                        </p:attrNameLst>
                                      </p:cBhvr>
                                      <p:tavLst>
                                        <p:tav tm="0">
                                          <p:val>
                                            <p:strVal val="1+#ppt_h/2"/>
                                          </p:val>
                                        </p:tav>
                                        <p:tav tm="100000">
                                          <p:val>
                                            <p:strVal val="#ppt_y"/>
                                          </p:val>
                                        </p:tav>
                                      </p:tavLst>
                                    </p:anim>
                                  </p:childTnLst>
                                </p:cTn>
                              </p:par>
                            </p:childTnLst>
                          </p:cTn>
                        </p:par>
                        <p:par>
                          <p:cTn id="39" fill="hold">
                            <p:stCondLst>
                              <p:cond delay="3800"/>
                            </p:stCondLst>
                            <p:childTnLst>
                              <p:par>
                                <p:cTn id="40" presetID="2" presetClass="entr" presetSubtype="4" fill="hold" nodeType="afterEffect">
                                  <p:stCondLst>
                                    <p:cond delay="0"/>
                                  </p:stCondLst>
                                  <p:childTnLst>
                                    <p:set>
                                      <p:cBhvr>
                                        <p:cTn id="41" dur="1" fill="hold">
                                          <p:stCondLst>
                                            <p:cond delay="0"/>
                                          </p:stCondLst>
                                        </p:cTn>
                                        <p:tgtEl>
                                          <p:spTgt spid="289"/>
                                        </p:tgtEl>
                                        <p:attrNameLst>
                                          <p:attrName>style.visibility</p:attrName>
                                        </p:attrNameLst>
                                      </p:cBhvr>
                                      <p:to>
                                        <p:strVal val="visible"/>
                                      </p:to>
                                    </p:set>
                                    <p:anim calcmode="lin" valueType="num">
                                      <p:cBhvr additive="base">
                                        <p:cTn id="42" dur="500" fill="hold"/>
                                        <p:tgtEl>
                                          <p:spTgt spid="289"/>
                                        </p:tgtEl>
                                        <p:attrNameLst>
                                          <p:attrName>ppt_x</p:attrName>
                                        </p:attrNameLst>
                                      </p:cBhvr>
                                      <p:tavLst>
                                        <p:tav tm="0">
                                          <p:val>
                                            <p:strVal val="#ppt_x"/>
                                          </p:val>
                                        </p:tav>
                                        <p:tav tm="100000">
                                          <p:val>
                                            <p:strVal val="#ppt_x"/>
                                          </p:val>
                                        </p:tav>
                                      </p:tavLst>
                                    </p:anim>
                                    <p:anim calcmode="lin" valueType="num">
                                      <p:cBhvr additive="base">
                                        <p:cTn id="43" dur="500" fill="hold"/>
                                        <p:tgtEl>
                                          <p:spTgt spid="289"/>
                                        </p:tgtEl>
                                        <p:attrNameLst>
                                          <p:attrName>ppt_y</p:attrName>
                                        </p:attrNameLst>
                                      </p:cBhvr>
                                      <p:tavLst>
                                        <p:tav tm="0">
                                          <p:val>
                                            <p:strVal val="1+#ppt_h/2"/>
                                          </p:val>
                                        </p:tav>
                                        <p:tav tm="100000">
                                          <p:val>
                                            <p:strVal val="#ppt_y"/>
                                          </p:val>
                                        </p:tav>
                                      </p:tavLst>
                                    </p:anim>
                                  </p:childTnLst>
                                </p:cTn>
                              </p:par>
                            </p:childTnLst>
                          </p:cTn>
                        </p:par>
                        <p:par>
                          <p:cTn id="44" fill="hold">
                            <p:stCondLst>
                              <p:cond delay="4300"/>
                            </p:stCondLst>
                            <p:childTnLst>
                              <p:par>
                                <p:cTn id="45" presetID="2" presetClass="entr" presetSubtype="4" fill="hold" nodeType="afterEffect">
                                  <p:stCondLst>
                                    <p:cond delay="0"/>
                                  </p:stCondLst>
                                  <p:childTnLst>
                                    <p:set>
                                      <p:cBhvr>
                                        <p:cTn id="46" dur="1" fill="hold">
                                          <p:stCondLst>
                                            <p:cond delay="0"/>
                                          </p:stCondLst>
                                        </p:cTn>
                                        <p:tgtEl>
                                          <p:spTgt spid="292"/>
                                        </p:tgtEl>
                                        <p:attrNameLst>
                                          <p:attrName>style.visibility</p:attrName>
                                        </p:attrNameLst>
                                      </p:cBhvr>
                                      <p:to>
                                        <p:strVal val="visible"/>
                                      </p:to>
                                    </p:set>
                                    <p:anim calcmode="lin" valueType="num">
                                      <p:cBhvr additive="base">
                                        <p:cTn id="47" dur="500" fill="hold"/>
                                        <p:tgtEl>
                                          <p:spTgt spid="292"/>
                                        </p:tgtEl>
                                        <p:attrNameLst>
                                          <p:attrName>ppt_x</p:attrName>
                                        </p:attrNameLst>
                                      </p:cBhvr>
                                      <p:tavLst>
                                        <p:tav tm="0">
                                          <p:val>
                                            <p:strVal val="#ppt_x"/>
                                          </p:val>
                                        </p:tav>
                                        <p:tav tm="100000">
                                          <p:val>
                                            <p:strVal val="#ppt_x"/>
                                          </p:val>
                                        </p:tav>
                                      </p:tavLst>
                                    </p:anim>
                                    <p:anim calcmode="lin" valueType="num">
                                      <p:cBhvr additive="base">
                                        <p:cTn id="48" dur="500" fill="hold"/>
                                        <p:tgtEl>
                                          <p:spTgt spid="29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1" grpId="0" animBg="1"/>
      <p:bldP spid="28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30"/>
        <p:cNvGrpSpPr/>
        <p:nvPr/>
      </p:nvGrpSpPr>
      <p:grpSpPr>
        <a:xfrm>
          <a:off x="0" y="0"/>
          <a:ext cx="0" cy="0"/>
          <a:chOff x="0" y="0"/>
          <a:chExt cx="0" cy="0"/>
        </a:xfrm>
      </p:grpSpPr>
      <p:sp>
        <p:nvSpPr>
          <p:cNvPr id="946" name="Shape 946"/>
          <p:cNvSpPr txBox="1">
            <a:spLocks noGrp="1"/>
          </p:cNvSpPr>
          <p:nvPr>
            <p:ph type="title"/>
          </p:nvPr>
        </p:nvSpPr>
        <p:spPr>
          <a:xfrm>
            <a:off x="128999" y="0"/>
            <a:ext cx="3865310" cy="699542"/>
          </a:xfrm>
          <a:prstGeom prst="rect">
            <a:avLst/>
          </a:prstGeom>
        </p:spPr>
        <p:txBody>
          <a:bodyPr lIns="91425" tIns="91425" rIns="91425" bIns="91425" anchor="ctr" anchorCtr="0">
            <a:noAutofit/>
          </a:bodyPr>
          <a:lstStyle/>
          <a:p>
            <a:pPr lvl="0">
              <a:buClr>
                <a:schemeClr val="dk1"/>
              </a:buClr>
              <a:buSzPct val="27500"/>
            </a:pPr>
            <a:r>
              <a:rPr lang="zh-CN" altLang="en-US" sz="4000" dirty="0">
                <a:solidFill>
                  <a:srgbClr val="477DC7"/>
                </a:solidFill>
              </a:rPr>
              <a:t>眼科患病现状</a:t>
            </a:r>
            <a:endParaRPr lang="en" sz="4000" dirty="0">
              <a:solidFill>
                <a:srgbClr val="477DC7"/>
              </a:solidFill>
            </a:endParaRPr>
          </a:p>
        </p:txBody>
      </p:sp>
      <p:sp>
        <p:nvSpPr>
          <p:cNvPr id="7" name="Shape 939"/>
          <p:cNvSpPr txBox="1"/>
          <p:nvPr/>
        </p:nvSpPr>
        <p:spPr>
          <a:xfrm>
            <a:off x="5134663" y="1618109"/>
            <a:ext cx="3600396" cy="307777"/>
          </a:xfrm>
          <a:prstGeom prst="rect">
            <a:avLst/>
          </a:prstGeom>
          <a:noFill/>
          <a:ln>
            <a:noFill/>
          </a:ln>
        </p:spPr>
        <p:txBody>
          <a:bodyPr lIns="91425" tIns="45700" rIns="91425" bIns="45700" anchor="ctr" anchorCtr="0">
            <a:noAutofit/>
          </a:bodyPr>
          <a:lstStyle/>
          <a:p>
            <a:endParaRPr lang="zh-CN" altLang="en-US" sz="1200" b="1" dirty="0"/>
          </a:p>
        </p:txBody>
      </p:sp>
      <p:sp>
        <p:nvSpPr>
          <p:cNvPr id="11" name="Shape 939"/>
          <p:cNvSpPr txBox="1"/>
          <p:nvPr/>
        </p:nvSpPr>
        <p:spPr>
          <a:xfrm>
            <a:off x="539556" y="4421618"/>
            <a:ext cx="3600396" cy="307777"/>
          </a:xfrm>
          <a:prstGeom prst="rect">
            <a:avLst/>
          </a:prstGeom>
          <a:noFill/>
          <a:ln>
            <a:noFill/>
          </a:ln>
        </p:spPr>
        <p:txBody>
          <a:bodyPr lIns="91425" tIns="45700" rIns="91425" bIns="45700" anchor="ctr" anchorCtr="0">
            <a:noAutofit/>
          </a:bodyPr>
          <a:lstStyle/>
          <a:p>
            <a:endParaRPr lang="zh-CN" altLang="en-US" sz="1200" b="1" dirty="0"/>
          </a:p>
        </p:txBody>
      </p:sp>
      <p:pic>
        <p:nvPicPr>
          <p:cNvPr id="9" name="图片 8">
            <a:extLst>
              <a:ext uri="{FF2B5EF4-FFF2-40B4-BE49-F238E27FC236}">
                <a16:creationId xmlns:a16="http://schemas.microsoft.com/office/drawing/2014/main" id="{1B2F67FF-2C7E-114A-BE46-B82EE8B2281D}"/>
              </a:ext>
            </a:extLst>
          </p:cNvPr>
          <p:cNvPicPr>
            <a:picLocks noChangeAspect="1"/>
          </p:cNvPicPr>
          <p:nvPr/>
        </p:nvPicPr>
        <p:blipFill>
          <a:blip r:embed="rId3"/>
          <a:stretch>
            <a:fillRect/>
          </a:stretch>
        </p:blipFill>
        <p:spPr>
          <a:xfrm>
            <a:off x="1547664" y="920309"/>
            <a:ext cx="6696744" cy="3379633"/>
          </a:xfrm>
          <a:prstGeom prst="rect">
            <a:avLst/>
          </a:prstGeom>
        </p:spPr>
      </p:pic>
      <p:sp>
        <p:nvSpPr>
          <p:cNvPr id="10" name="文本框 9">
            <a:extLst>
              <a:ext uri="{FF2B5EF4-FFF2-40B4-BE49-F238E27FC236}">
                <a16:creationId xmlns:a16="http://schemas.microsoft.com/office/drawing/2014/main" id="{F85CF147-07AD-F543-9D6F-71221699CA84}"/>
              </a:ext>
            </a:extLst>
          </p:cNvPr>
          <p:cNvSpPr txBox="1"/>
          <p:nvPr/>
        </p:nvSpPr>
        <p:spPr>
          <a:xfrm>
            <a:off x="2915816" y="4467785"/>
            <a:ext cx="3752950" cy="523220"/>
          </a:xfrm>
          <a:prstGeom prst="rect">
            <a:avLst/>
          </a:prstGeom>
          <a:noFill/>
        </p:spPr>
        <p:txBody>
          <a:bodyPr wrap="none" rtlCol="0">
            <a:spAutoFit/>
          </a:bodyPr>
          <a:lstStyle/>
          <a:p>
            <a:r>
              <a:rPr kumimoji="1" lang="zh-CN" altLang="en-US" dirty="0"/>
              <a:t>中国视力损伤者人数为</a:t>
            </a:r>
            <a:r>
              <a:rPr kumimoji="1" lang="en-US" altLang="zh-CN" dirty="0">
                <a:solidFill>
                  <a:srgbClr val="FF0000"/>
                </a:solidFill>
              </a:rPr>
              <a:t>7551</a:t>
            </a:r>
            <a:r>
              <a:rPr kumimoji="1" lang="zh-CN" altLang="en-US" dirty="0">
                <a:solidFill>
                  <a:srgbClr val="FF0000"/>
                </a:solidFill>
              </a:rPr>
              <a:t>万</a:t>
            </a:r>
            <a:r>
              <a:rPr kumimoji="1" lang="zh-CN" altLang="en-US" dirty="0"/>
              <a:t>人，</a:t>
            </a:r>
            <a:endParaRPr kumimoji="1" lang="en-US" altLang="zh-CN" dirty="0"/>
          </a:p>
          <a:p>
            <a:r>
              <a:rPr kumimoji="1" lang="zh-CN" altLang="en-US" dirty="0"/>
              <a:t>其中低视力人数</a:t>
            </a:r>
            <a:r>
              <a:rPr kumimoji="1" lang="en-US" altLang="zh-CN" dirty="0">
                <a:solidFill>
                  <a:srgbClr val="FF0000"/>
                </a:solidFill>
              </a:rPr>
              <a:t>6726</a:t>
            </a:r>
            <a:r>
              <a:rPr kumimoji="1" lang="zh-CN" altLang="en-US" dirty="0">
                <a:solidFill>
                  <a:srgbClr val="FF0000"/>
                </a:solidFill>
              </a:rPr>
              <a:t>万</a:t>
            </a:r>
            <a:r>
              <a:rPr kumimoji="1" lang="zh-CN" altLang="en-US" dirty="0"/>
              <a:t>人，盲人为</a:t>
            </a:r>
            <a:r>
              <a:rPr kumimoji="1" lang="en-US" altLang="zh-CN" dirty="0">
                <a:solidFill>
                  <a:srgbClr val="FF0000"/>
                </a:solidFill>
              </a:rPr>
              <a:t>825</a:t>
            </a:r>
            <a:r>
              <a:rPr kumimoji="1" lang="zh-CN" altLang="en-US" dirty="0">
                <a:solidFill>
                  <a:srgbClr val="FF0000"/>
                </a:solidFill>
              </a:rPr>
              <a:t>万</a:t>
            </a:r>
            <a:r>
              <a:rPr kumimoji="1" lang="zh-CN" altLang="en-US" dirty="0"/>
              <a:t>人。</a:t>
            </a:r>
          </a:p>
        </p:txBody>
      </p:sp>
      <p:sp>
        <p:nvSpPr>
          <p:cNvPr id="14" name="Shape 895">
            <a:extLst>
              <a:ext uri="{FF2B5EF4-FFF2-40B4-BE49-F238E27FC236}">
                <a16:creationId xmlns:a16="http://schemas.microsoft.com/office/drawing/2014/main" id="{98C041F3-3A16-E84F-B36A-1E6A814DEB4F}"/>
              </a:ext>
            </a:extLst>
          </p:cNvPr>
          <p:cNvSpPr/>
          <p:nvPr/>
        </p:nvSpPr>
        <p:spPr>
          <a:xfrm>
            <a:off x="994291" y="4968146"/>
            <a:ext cx="7596000" cy="45718"/>
          </a:xfrm>
          <a:custGeom>
            <a:avLst/>
            <a:gdLst/>
            <a:ahLst/>
            <a:cxnLst/>
            <a:rect l="0" t="0" r="0" b="0"/>
            <a:pathLst>
              <a:path w="120000" h="120000" extrusionOk="0">
                <a:moveTo>
                  <a:pt x="0" y="0"/>
                </a:moveTo>
                <a:lnTo>
                  <a:pt x="120000" y="0"/>
                </a:lnTo>
              </a:path>
            </a:pathLst>
          </a:custGeom>
          <a:noFill/>
          <a:ln w="19050" cap="flat" cmpd="sng">
            <a:solidFill>
              <a:srgbClr val="477DC7"/>
            </a:solidFill>
            <a:prstDash val="dot"/>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dk1"/>
              </a:solidFill>
              <a:latin typeface="Arial"/>
              <a:ea typeface="Arial"/>
              <a:cs typeface="Arial"/>
              <a:sym typeface="Arial"/>
            </a:endParaRPr>
          </a:p>
        </p:txBody>
      </p:sp>
      <p:sp>
        <p:nvSpPr>
          <p:cNvPr id="15" name="Shape 895">
            <a:extLst>
              <a:ext uri="{FF2B5EF4-FFF2-40B4-BE49-F238E27FC236}">
                <a16:creationId xmlns:a16="http://schemas.microsoft.com/office/drawing/2014/main" id="{75FB6FB7-BBF7-FA4D-A160-31E3E375AB10}"/>
              </a:ext>
            </a:extLst>
          </p:cNvPr>
          <p:cNvSpPr/>
          <p:nvPr/>
        </p:nvSpPr>
        <p:spPr>
          <a:xfrm>
            <a:off x="994291" y="4515548"/>
            <a:ext cx="7596000" cy="45718"/>
          </a:xfrm>
          <a:custGeom>
            <a:avLst/>
            <a:gdLst/>
            <a:ahLst/>
            <a:cxnLst/>
            <a:rect l="0" t="0" r="0" b="0"/>
            <a:pathLst>
              <a:path w="120000" h="120000" extrusionOk="0">
                <a:moveTo>
                  <a:pt x="0" y="0"/>
                </a:moveTo>
                <a:lnTo>
                  <a:pt x="120000" y="0"/>
                </a:lnTo>
              </a:path>
            </a:pathLst>
          </a:custGeom>
          <a:noFill/>
          <a:ln w="19050" cap="flat" cmpd="sng">
            <a:solidFill>
              <a:srgbClr val="477DC7"/>
            </a:solidFill>
            <a:prstDash val="dot"/>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dk1"/>
              </a:solidFill>
              <a:latin typeface="Arial"/>
              <a:ea typeface="Arial"/>
              <a:cs typeface="Arial"/>
              <a:sym typeface="Arial"/>
            </a:endParaRPr>
          </a:p>
        </p:txBody>
      </p:sp>
    </p:spTree>
    <p:extLst>
      <p:ext uri="{BB962C8B-B14F-4D97-AF65-F5344CB8AC3E}">
        <p14:creationId xmlns:p14="http://schemas.microsoft.com/office/powerpoint/2010/main" val="2493887051"/>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946"/>
                                        </p:tgtEl>
                                        <p:attrNameLst>
                                          <p:attrName>style.visibility</p:attrName>
                                        </p:attrNameLst>
                                      </p:cBhvr>
                                      <p:to>
                                        <p:strVal val="visible"/>
                                      </p:to>
                                    </p:set>
                                    <p:anim calcmode="lin" valueType="num">
                                      <p:cBhvr>
                                        <p:cTn id="7" dur="500" fill="hold"/>
                                        <p:tgtEl>
                                          <p:spTgt spid="946"/>
                                        </p:tgtEl>
                                        <p:attrNameLst>
                                          <p:attrName>ppt_w</p:attrName>
                                        </p:attrNameLst>
                                      </p:cBhvr>
                                      <p:tavLst>
                                        <p:tav tm="0">
                                          <p:val>
                                            <p:fltVal val="0"/>
                                          </p:val>
                                        </p:tav>
                                        <p:tav tm="100000">
                                          <p:val>
                                            <p:strVal val="#ppt_w"/>
                                          </p:val>
                                        </p:tav>
                                      </p:tavLst>
                                    </p:anim>
                                    <p:anim calcmode="lin" valueType="num">
                                      <p:cBhvr>
                                        <p:cTn id="8" dur="500" fill="hold"/>
                                        <p:tgtEl>
                                          <p:spTgt spid="946"/>
                                        </p:tgtEl>
                                        <p:attrNameLst>
                                          <p:attrName>ppt_h</p:attrName>
                                        </p:attrNameLst>
                                      </p:cBhvr>
                                      <p:tavLst>
                                        <p:tav tm="0">
                                          <p:val>
                                            <p:fltVal val="0"/>
                                          </p:val>
                                        </p:tav>
                                        <p:tav tm="100000">
                                          <p:val>
                                            <p:strVal val="#ppt_h"/>
                                          </p:val>
                                        </p:tav>
                                      </p:tavLst>
                                    </p:anim>
                                    <p:animEffect transition="in" filter="fade">
                                      <p:cBhvr>
                                        <p:cTn id="9" dur="500"/>
                                        <p:tgtEl>
                                          <p:spTgt spid="946"/>
                                        </p:tgtEl>
                                      </p:cBhvr>
                                    </p:animEffect>
                                  </p:childTnLst>
                                </p:cTn>
                              </p:par>
                            </p:childTnLst>
                          </p:cTn>
                        </p:par>
                        <p:par>
                          <p:cTn id="10" fill="hold">
                            <p:stCondLst>
                              <p:cond delay="500"/>
                            </p:stCondLst>
                            <p:childTnLst>
                              <p:par>
                                <p:cTn id="11" presetID="10" presetClass="entr" presetSubtype="0" fill="hold" grpId="0" nodeType="afterEffect" nodePh="1">
                                  <p:stCondLst>
                                    <p:cond delay="0"/>
                                  </p:stCondLst>
                                  <p:endCondLst>
                                    <p:cond evt="begin" delay="0">
                                      <p:tn val="11"/>
                                    </p:cond>
                                  </p:end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childTnLst>
                          </p:cTn>
                        </p:par>
                        <p:par>
                          <p:cTn id="14" fill="hold">
                            <p:stCondLst>
                              <p:cond delay="1000"/>
                            </p:stCondLst>
                            <p:childTnLst>
                              <p:par>
                                <p:cTn id="15" presetID="10" presetClass="entr" presetSubtype="0" fill="hold" grpId="0" nodeType="afterEffect" nodePh="1">
                                  <p:stCondLst>
                                    <p:cond delay="0"/>
                                  </p:stCondLst>
                                  <p:endCondLst>
                                    <p:cond evt="begin" delay="0">
                                      <p:tn val="15"/>
                                    </p:cond>
                                  </p:end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par>
                                <p:cTn id="18" presetID="22" presetClass="entr" presetSubtype="1" fill="hold" grpId="0" nodeType="with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wipe(up)">
                                      <p:cBhvr>
                                        <p:cTn id="20" dur="500"/>
                                        <p:tgtEl>
                                          <p:spTgt spid="14"/>
                                        </p:tgtEl>
                                      </p:cBhvr>
                                    </p:animEffect>
                                  </p:childTnLst>
                                </p:cTn>
                              </p:par>
                              <p:par>
                                <p:cTn id="21" presetID="22" presetClass="entr" presetSubtype="1"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wipe(up)">
                                      <p:cBhvr>
                                        <p:cTn id="23"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6" grpId="0"/>
      <p:bldP spid="7" grpId="0"/>
      <p:bldP spid="11" grpId="0"/>
      <p:bldP spid="14" grpId="0" animBg="1"/>
      <p:bldP spid="1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30"/>
        <p:cNvGrpSpPr/>
        <p:nvPr/>
      </p:nvGrpSpPr>
      <p:grpSpPr>
        <a:xfrm>
          <a:off x="0" y="0"/>
          <a:ext cx="0" cy="0"/>
          <a:chOff x="0" y="0"/>
          <a:chExt cx="0" cy="0"/>
        </a:xfrm>
      </p:grpSpPr>
      <p:sp>
        <p:nvSpPr>
          <p:cNvPr id="946" name="Shape 946"/>
          <p:cNvSpPr txBox="1">
            <a:spLocks noGrp="1"/>
          </p:cNvSpPr>
          <p:nvPr>
            <p:ph type="title"/>
          </p:nvPr>
        </p:nvSpPr>
        <p:spPr>
          <a:xfrm>
            <a:off x="128999" y="0"/>
            <a:ext cx="3865310" cy="699542"/>
          </a:xfrm>
          <a:prstGeom prst="rect">
            <a:avLst/>
          </a:prstGeom>
        </p:spPr>
        <p:txBody>
          <a:bodyPr lIns="91425" tIns="91425" rIns="91425" bIns="91425" anchor="ctr" anchorCtr="0">
            <a:noAutofit/>
          </a:bodyPr>
          <a:lstStyle/>
          <a:p>
            <a:pPr lvl="0">
              <a:buClr>
                <a:schemeClr val="dk1"/>
              </a:buClr>
              <a:buSzPct val="27500"/>
            </a:pPr>
            <a:r>
              <a:rPr lang="zh-CN" altLang="en-US" sz="4000" dirty="0">
                <a:solidFill>
                  <a:srgbClr val="477DC7"/>
                </a:solidFill>
              </a:rPr>
              <a:t>眼底结构</a:t>
            </a:r>
            <a:endParaRPr lang="en" sz="4000" dirty="0">
              <a:solidFill>
                <a:srgbClr val="477DC7"/>
              </a:solidFill>
            </a:endParaRPr>
          </a:p>
        </p:txBody>
      </p:sp>
      <p:pic>
        <p:nvPicPr>
          <p:cNvPr id="1026" name="Picture 2" descr="眼底照片"/>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39952" y="2478631"/>
            <a:ext cx="5004048" cy="25075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hape 939"/>
          <p:cNvSpPr txBox="1"/>
          <p:nvPr/>
        </p:nvSpPr>
        <p:spPr>
          <a:xfrm>
            <a:off x="5134663" y="1618109"/>
            <a:ext cx="3600396" cy="307777"/>
          </a:xfrm>
          <a:prstGeom prst="rect">
            <a:avLst/>
          </a:prstGeom>
          <a:noFill/>
          <a:ln>
            <a:noFill/>
          </a:ln>
        </p:spPr>
        <p:txBody>
          <a:bodyPr lIns="91425" tIns="45700" rIns="91425" bIns="45700" anchor="ctr" anchorCtr="0">
            <a:noAutofit/>
          </a:bodyPr>
          <a:lstStyle/>
          <a:p>
            <a:r>
              <a:rPr lang="zh-CN" altLang="en-US" sz="1600" b="1" dirty="0"/>
              <a:t>黄斑（</a:t>
            </a:r>
            <a:r>
              <a:rPr lang="en-US" altLang="zh-CN" sz="1600" b="1" dirty="0"/>
              <a:t>macula </a:t>
            </a:r>
            <a:r>
              <a:rPr lang="en-US" altLang="zh-CN" sz="1600" b="1" dirty="0" err="1"/>
              <a:t>lutea</a:t>
            </a:r>
            <a:r>
              <a:rPr lang="zh-CN" altLang="en-US" sz="1600" b="1" dirty="0"/>
              <a:t>）：</a:t>
            </a:r>
            <a:endParaRPr lang="en-US" altLang="zh-CN" sz="1600" b="1" dirty="0"/>
          </a:p>
          <a:p>
            <a:r>
              <a:rPr lang="zh-CN" altLang="en-US" sz="1200" dirty="0"/>
              <a:t>是位于视网膜后极部的一无血管凹陷区，仅有视锥细胞，且密度最高，是视网膜上视觉最敏锐的部位。</a:t>
            </a:r>
            <a:endParaRPr lang="zh-CN" altLang="en-US" sz="1200" b="1" dirty="0"/>
          </a:p>
        </p:txBody>
      </p:sp>
      <p:pic>
        <p:nvPicPr>
          <p:cNvPr id="2" name="图片 1"/>
          <p:cNvPicPr>
            <a:picLocks noChangeAspect="1"/>
          </p:cNvPicPr>
          <p:nvPr/>
        </p:nvPicPr>
        <p:blipFill rotWithShape="1">
          <a:blip r:embed="rId4">
            <a:extLst>
              <a:ext uri="{28A0092B-C50C-407E-A947-70E740481C1C}">
                <a14:useLocalDpi xmlns:a14="http://schemas.microsoft.com/office/drawing/2010/main" val="0"/>
              </a:ext>
            </a:extLst>
          </a:blip>
          <a:srcRect t="7395" b="8962"/>
          <a:stretch/>
        </p:blipFill>
        <p:spPr>
          <a:xfrm>
            <a:off x="128999" y="856214"/>
            <a:ext cx="4598752" cy="3244834"/>
          </a:xfrm>
          <a:prstGeom prst="rect">
            <a:avLst/>
          </a:prstGeom>
        </p:spPr>
      </p:pic>
      <p:sp>
        <p:nvSpPr>
          <p:cNvPr id="11" name="Shape 939"/>
          <p:cNvSpPr txBox="1"/>
          <p:nvPr/>
        </p:nvSpPr>
        <p:spPr>
          <a:xfrm>
            <a:off x="539556" y="4421618"/>
            <a:ext cx="3600396" cy="307777"/>
          </a:xfrm>
          <a:prstGeom prst="rect">
            <a:avLst/>
          </a:prstGeom>
          <a:noFill/>
          <a:ln>
            <a:noFill/>
          </a:ln>
        </p:spPr>
        <p:txBody>
          <a:bodyPr lIns="91425" tIns="45700" rIns="91425" bIns="45700" anchor="ctr" anchorCtr="0">
            <a:noAutofit/>
          </a:bodyPr>
          <a:lstStyle/>
          <a:p>
            <a:r>
              <a:rPr lang="zh-CN" altLang="en-US" sz="1600" b="1" dirty="0"/>
              <a:t>视盘（</a:t>
            </a:r>
            <a:r>
              <a:rPr lang="en-US" altLang="zh-CN" sz="1600" b="1" dirty="0"/>
              <a:t>optic disc</a:t>
            </a:r>
            <a:r>
              <a:rPr lang="zh-CN" altLang="en-US" sz="1600" b="1" dirty="0"/>
              <a:t>）（又称视乳头）：</a:t>
            </a:r>
            <a:endParaRPr lang="en-US" altLang="zh-CN" sz="1600" b="1" dirty="0"/>
          </a:p>
          <a:p>
            <a:r>
              <a:rPr lang="zh-CN" altLang="en-US" sz="1200" dirty="0"/>
              <a:t>是视网膜上视觉神经纤维汇集成视神经穿出眼球的部位，有视网膜中央动脉和筋脉通过</a:t>
            </a:r>
            <a:endParaRPr lang="zh-CN" altLang="en-US" sz="1200" b="1" dirty="0"/>
          </a:p>
        </p:txBody>
      </p:sp>
    </p:spTree>
    <p:extLst>
      <p:ext uri="{BB962C8B-B14F-4D97-AF65-F5344CB8AC3E}">
        <p14:creationId xmlns:p14="http://schemas.microsoft.com/office/powerpoint/2010/main" val="3126185627"/>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946"/>
                                        </p:tgtEl>
                                        <p:attrNameLst>
                                          <p:attrName>style.visibility</p:attrName>
                                        </p:attrNameLst>
                                      </p:cBhvr>
                                      <p:to>
                                        <p:strVal val="visible"/>
                                      </p:to>
                                    </p:set>
                                    <p:anim calcmode="lin" valueType="num">
                                      <p:cBhvr>
                                        <p:cTn id="7" dur="500" fill="hold"/>
                                        <p:tgtEl>
                                          <p:spTgt spid="946"/>
                                        </p:tgtEl>
                                        <p:attrNameLst>
                                          <p:attrName>ppt_w</p:attrName>
                                        </p:attrNameLst>
                                      </p:cBhvr>
                                      <p:tavLst>
                                        <p:tav tm="0">
                                          <p:val>
                                            <p:fltVal val="0"/>
                                          </p:val>
                                        </p:tav>
                                        <p:tav tm="100000">
                                          <p:val>
                                            <p:strVal val="#ppt_w"/>
                                          </p:val>
                                        </p:tav>
                                      </p:tavLst>
                                    </p:anim>
                                    <p:anim calcmode="lin" valueType="num">
                                      <p:cBhvr>
                                        <p:cTn id="8" dur="500" fill="hold"/>
                                        <p:tgtEl>
                                          <p:spTgt spid="946"/>
                                        </p:tgtEl>
                                        <p:attrNameLst>
                                          <p:attrName>ppt_h</p:attrName>
                                        </p:attrNameLst>
                                      </p:cBhvr>
                                      <p:tavLst>
                                        <p:tav tm="0">
                                          <p:val>
                                            <p:fltVal val="0"/>
                                          </p:val>
                                        </p:tav>
                                        <p:tav tm="100000">
                                          <p:val>
                                            <p:strVal val="#ppt_h"/>
                                          </p:val>
                                        </p:tav>
                                      </p:tavLst>
                                    </p:anim>
                                    <p:animEffect transition="in" filter="fade">
                                      <p:cBhvr>
                                        <p:cTn id="9" dur="500"/>
                                        <p:tgtEl>
                                          <p:spTgt spid="946"/>
                                        </p:tgtEl>
                                      </p:cBhvr>
                                    </p:animEffect>
                                  </p:childTnLst>
                                </p:cTn>
                              </p:par>
                            </p:childTnLst>
                          </p:cTn>
                        </p:par>
                        <p:par>
                          <p:cTn id="10" fill="hold">
                            <p:stCondLst>
                              <p:cond delay="500"/>
                            </p:stCondLst>
                            <p:childTnLst>
                              <p:par>
                                <p:cTn id="11" presetID="10" presetClass="entr" presetSubtype="0" fill="hold" nodeType="after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childTnLst>
                          </p:cTn>
                        </p:par>
                        <p:par>
                          <p:cTn id="14" fill="hold">
                            <p:stCondLst>
                              <p:cond delay="1000"/>
                            </p:stCondLst>
                            <p:childTnLst>
                              <p:par>
                                <p:cTn id="15" presetID="10" presetClass="entr" presetSubtype="0" fill="hold" nodeType="afterEffect">
                                  <p:stCondLst>
                                    <p:cond delay="0"/>
                                  </p:stCondLst>
                                  <p:childTnLst>
                                    <p:set>
                                      <p:cBhvr>
                                        <p:cTn id="16" dur="1" fill="hold">
                                          <p:stCondLst>
                                            <p:cond delay="0"/>
                                          </p:stCondLst>
                                        </p:cTn>
                                        <p:tgtEl>
                                          <p:spTgt spid="1026"/>
                                        </p:tgtEl>
                                        <p:attrNameLst>
                                          <p:attrName>style.visibility</p:attrName>
                                        </p:attrNameLst>
                                      </p:cBhvr>
                                      <p:to>
                                        <p:strVal val="visible"/>
                                      </p:to>
                                    </p:set>
                                    <p:animEffect transition="in" filter="fade">
                                      <p:cBhvr>
                                        <p:cTn id="17" dur="500"/>
                                        <p:tgtEl>
                                          <p:spTgt spid="1026"/>
                                        </p:tgtEl>
                                      </p:cBhvr>
                                    </p:animEffect>
                                  </p:childTnLst>
                                </p:cTn>
                              </p:par>
                            </p:childTnLst>
                          </p:cTn>
                        </p:par>
                        <p:par>
                          <p:cTn id="18" fill="hold">
                            <p:stCondLst>
                              <p:cond delay="1500"/>
                            </p:stCondLst>
                            <p:childTnLst>
                              <p:par>
                                <p:cTn id="19" presetID="10" presetClass="entr" presetSubtype="0" fill="hold" grpId="0" nodeType="after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childTnLst>
                          </p:cTn>
                        </p:par>
                        <p:par>
                          <p:cTn id="22" fill="hold">
                            <p:stCondLst>
                              <p:cond delay="2000"/>
                            </p:stCondLst>
                            <p:childTnLst>
                              <p:par>
                                <p:cTn id="23" presetID="10" presetClass="entr" presetSubtype="0" fill="hold" grpId="0" nodeType="after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6" grpId="0"/>
      <p:bldP spid="7" grpId="0"/>
      <p:bldP spid="1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30"/>
        <p:cNvGrpSpPr/>
        <p:nvPr/>
      </p:nvGrpSpPr>
      <p:grpSpPr>
        <a:xfrm>
          <a:off x="0" y="0"/>
          <a:ext cx="0" cy="0"/>
          <a:chOff x="0" y="0"/>
          <a:chExt cx="0" cy="0"/>
        </a:xfrm>
      </p:grpSpPr>
      <p:sp>
        <p:nvSpPr>
          <p:cNvPr id="946" name="Shape 946"/>
          <p:cNvSpPr txBox="1">
            <a:spLocks noGrp="1"/>
          </p:cNvSpPr>
          <p:nvPr>
            <p:ph type="title"/>
          </p:nvPr>
        </p:nvSpPr>
        <p:spPr>
          <a:xfrm>
            <a:off x="128999" y="0"/>
            <a:ext cx="3865310" cy="699542"/>
          </a:xfrm>
          <a:prstGeom prst="rect">
            <a:avLst/>
          </a:prstGeom>
        </p:spPr>
        <p:txBody>
          <a:bodyPr lIns="91425" tIns="91425" rIns="91425" bIns="91425" anchor="ctr" anchorCtr="0">
            <a:noAutofit/>
          </a:bodyPr>
          <a:lstStyle/>
          <a:p>
            <a:pPr lvl="0">
              <a:buClr>
                <a:schemeClr val="dk1"/>
              </a:buClr>
              <a:buSzPct val="27500"/>
            </a:pPr>
            <a:r>
              <a:rPr lang="zh-CN" altLang="en-US" sz="4000" dirty="0">
                <a:solidFill>
                  <a:srgbClr val="477DC7"/>
                </a:solidFill>
              </a:rPr>
              <a:t>眼底疾病简介</a:t>
            </a:r>
            <a:endParaRPr lang="en" sz="4000" dirty="0">
              <a:solidFill>
                <a:srgbClr val="477DC7"/>
              </a:solidFill>
            </a:endParaRPr>
          </a:p>
        </p:txBody>
      </p:sp>
      <p:sp>
        <p:nvSpPr>
          <p:cNvPr id="12" name="Shape 802"/>
          <p:cNvSpPr txBox="1"/>
          <p:nvPr/>
        </p:nvSpPr>
        <p:spPr>
          <a:xfrm>
            <a:off x="802270" y="1275606"/>
            <a:ext cx="2317296" cy="830996"/>
          </a:xfrm>
          <a:prstGeom prst="rect">
            <a:avLst/>
          </a:prstGeom>
          <a:noFill/>
          <a:ln>
            <a:noFill/>
          </a:ln>
        </p:spPr>
        <p:txBody>
          <a:bodyPr lIns="91425" tIns="45700" rIns="91425" bIns="45700" anchor="t" anchorCtr="0">
            <a:noAutofit/>
          </a:bodyPr>
          <a:lstStyle/>
          <a:p>
            <a:pPr lvl="0">
              <a:buSzPct val="25000"/>
            </a:pPr>
            <a:r>
              <a:rPr lang="zh-CN" altLang="en-US" b="1" dirty="0">
                <a:solidFill>
                  <a:srgbClr val="3F3F3F"/>
                </a:solidFill>
              </a:rPr>
              <a:t>糖尿病性视网膜病变（</a:t>
            </a:r>
            <a:r>
              <a:rPr lang="en-US" altLang="zh-CN" b="1" dirty="0">
                <a:solidFill>
                  <a:srgbClr val="3F3F3F"/>
                </a:solidFill>
              </a:rPr>
              <a:t>diabetic retinopathy</a:t>
            </a:r>
            <a:r>
              <a:rPr lang="zh-CN" altLang="en-US" b="1" dirty="0">
                <a:solidFill>
                  <a:srgbClr val="3F3F3F"/>
                </a:solidFill>
              </a:rPr>
              <a:t>）</a:t>
            </a:r>
            <a:endParaRPr lang="en-GB" altLang="zh-CN" b="1" dirty="0">
              <a:solidFill>
                <a:srgbClr val="3F3F3F"/>
              </a:solidFill>
            </a:endParaRPr>
          </a:p>
          <a:p>
            <a:pPr lvl="0">
              <a:buSzPct val="25000"/>
            </a:pPr>
            <a:r>
              <a:rPr lang="zh-CN" altLang="en-US" sz="1200" dirty="0">
                <a:solidFill>
                  <a:srgbClr val="3F3F3F"/>
                </a:solidFill>
              </a:rPr>
              <a:t>是目前临床发生率最高的视网膜血管疾患，</a:t>
            </a:r>
            <a:endParaRPr lang="en-GB" altLang="zh-CN" sz="1200" dirty="0">
              <a:solidFill>
                <a:srgbClr val="3F3F3F"/>
              </a:solidFill>
            </a:endParaRPr>
          </a:p>
          <a:p>
            <a:pPr lvl="0">
              <a:buSzPct val="25000"/>
            </a:pPr>
            <a:r>
              <a:rPr lang="zh-CN" altLang="en-US" sz="1200" dirty="0">
                <a:solidFill>
                  <a:srgbClr val="3F3F3F"/>
                </a:solidFill>
              </a:rPr>
              <a:t>也是糖尿病眼病不可逆盲的最严重的并发症。</a:t>
            </a:r>
            <a:endParaRPr lang="en-GB" altLang="zh-CN" sz="1200" dirty="0">
              <a:solidFill>
                <a:srgbClr val="3F3F3F"/>
              </a:solidFill>
            </a:endParaRPr>
          </a:p>
          <a:p>
            <a:pPr lvl="0">
              <a:buSzPct val="25000"/>
            </a:pPr>
            <a:endParaRPr lang="en" sz="1200" dirty="0">
              <a:solidFill>
                <a:srgbClr val="3F3F3F"/>
              </a:solidFill>
              <a:latin typeface="Arial"/>
              <a:ea typeface="Arial"/>
              <a:cs typeface="Arial"/>
              <a:sym typeface="Arial"/>
            </a:endParaRPr>
          </a:p>
        </p:txBody>
      </p:sp>
      <p:sp>
        <p:nvSpPr>
          <p:cNvPr id="15" name="Shape 805"/>
          <p:cNvSpPr txBox="1"/>
          <p:nvPr/>
        </p:nvSpPr>
        <p:spPr>
          <a:xfrm>
            <a:off x="5963019" y="1275606"/>
            <a:ext cx="2292031" cy="830996"/>
          </a:xfrm>
          <a:prstGeom prst="rect">
            <a:avLst/>
          </a:prstGeom>
          <a:noFill/>
          <a:ln>
            <a:noFill/>
          </a:ln>
        </p:spPr>
        <p:txBody>
          <a:bodyPr lIns="91425" tIns="45700" rIns="91425" bIns="45700" anchor="t" anchorCtr="0">
            <a:noAutofit/>
          </a:bodyPr>
          <a:lstStyle/>
          <a:p>
            <a:pPr lvl="0">
              <a:buSzPct val="25000"/>
            </a:pPr>
            <a:r>
              <a:rPr lang="zh-CN" altLang="en-US" b="1" dirty="0">
                <a:solidFill>
                  <a:srgbClr val="3F3F3F"/>
                </a:solidFill>
              </a:rPr>
              <a:t>视网膜静脉阻塞</a:t>
            </a:r>
            <a:endParaRPr lang="en-US" altLang="zh-CN" b="1" dirty="0">
              <a:solidFill>
                <a:srgbClr val="3F3F3F"/>
              </a:solidFill>
            </a:endParaRPr>
          </a:p>
          <a:p>
            <a:pPr lvl="0">
              <a:buSzPct val="25000"/>
            </a:pPr>
            <a:r>
              <a:rPr lang="zh-CN" altLang="en-US" b="1" dirty="0">
                <a:solidFill>
                  <a:srgbClr val="3F3F3F"/>
                </a:solidFill>
              </a:rPr>
              <a:t>（</a:t>
            </a:r>
            <a:r>
              <a:rPr lang="en-US" altLang="zh-CN" b="1" dirty="0">
                <a:solidFill>
                  <a:srgbClr val="3F3F3F"/>
                </a:solidFill>
              </a:rPr>
              <a:t>retinal vein occlusion</a:t>
            </a:r>
            <a:r>
              <a:rPr lang="zh-CN" altLang="en-US" b="1" dirty="0">
                <a:solidFill>
                  <a:srgbClr val="3F3F3F"/>
                </a:solidFill>
              </a:rPr>
              <a:t>）</a:t>
            </a:r>
            <a:endParaRPr lang="en-US" altLang="zh-CN" b="1" dirty="0">
              <a:solidFill>
                <a:srgbClr val="3F3F3F"/>
              </a:solidFill>
            </a:endParaRPr>
          </a:p>
          <a:p>
            <a:pPr lvl="0">
              <a:buSzPct val="25000"/>
            </a:pPr>
            <a:r>
              <a:rPr lang="zh-CN" altLang="en-US" sz="1200" dirty="0">
                <a:solidFill>
                  <a:srgbClr val="3F3F3F"/>
                </a:solidFill>
              </a:rPr>
              <a:t>常见于患有高血压、动脉硬化的老年患者，其发生率仅次于糖尿病视网膜病变。</a:t>
            </a:r>
            <a:endParaRPr lang="en-US" altLang="zh-CN" sz="1200" dirty="0">
              <a:solidFill>
                <a:srgbClr val="3F3F3F"/>
              </a:solidFill>
            </a:endParaRPr>
          </a:p>
        </p:txBody>
      </p:sp>
      <p:pic>
        <p:nvPicPr>
          <p:cNvPr id="1027" name="Picture 3" descr="格式工厂im005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4118" y="3009576"/>
            <a:ext cx="2133600" cy="184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8" name="Picture 4" descr="im007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51474" y="987574"/>
            <a:ext cx="2179637" cy="1882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9" name="Picture 5" descr="im036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12160" y="3012872"/>
            <a:ext cx="2217737" cy="192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Shape 805"/>
          <p:cNvSpPr txBox="1"/>
          <p:nvPr/>
        </p:nvSpPr>
        <p:spPr>
          <a:xfrm>
            <a:off x="3486160" y="3363838"/>
            <a:ext cx="2292031" cy="830996"/>
          </a:xfrm>
          <a:prstGeom prst="rect">
            <a:avLst/>
          </a:prstGeom>
          <a:noFill/>
          <a:ln>
            <a:noFill/>
          </a:ln>
        </p:spPr>
        <p:txBody>
          <a:bodyPr lIns="91425" tIns="45700" rIns="91425" bIns="45700" anchor="t" anchorCtr="0">
            <a:noAutofit/>
          </a:bodyPr>
          <a:lstStyle/>
          <a:p>
            <a:pPr lvl="0">
              <a:buSzPct val="25000"/>
            </a:pPr>
            <a:r>
              <a:rPr lang="zh-CN" altLang="en-US" sz="1200" dirty="0">
                <a:solidFill>
                  <a:srgbClr val="3F3F3F"/>
                </a:solidFill>
              </a:rPr>
              <a:t>图中的视网膜眼底病变：</a:t>
            </a:r>
            <a:endParaRPr lang="en-US" altLang="zh-CN" sz="1200" dirty="0">
              <a:solidFill>
                <a:srgbClr val="3F3F3F"/>
              </a:solidFill>
            </a:endParaRPr>
          </a:p>
          <a:p>
            <a:pPr lvl="0">
              <a:buSzPct val="25000"/>
            </a:pPr>
            <a:r>
              <a:rPr lang="zh-CN" altLang="en-US" sz="1200" dirty="0">
                <a:solidFill>
                  <a:srgbClr val="3F3F3F"/>
                </a:solidFill>
              </a:rPr>
              <a:t>浅色散在黄白颗粒状病变为硬性渗出</a:t>
            </a:r>
            <a:endParaRPr lang="en-US" altLang="zh-CN" sz="1200" dirty="0">
              <a:solidFill>
                <a:srgbClr val="3F3F3F"/>
              </a:solidFill>
            </a:endParaRPr>
          </a:p>
          <a:p>
            <a:pPr lvl="0">
              <a:buSzPct val="25000"/>
            </a:pPr>
            <a:r>
              <a:rPr lang="zh-CN" altLang="en-US" sz="1200" dirty="0">
                <a:solidFill>
                  <a:srgbClr val="3F3F3F"/>
                </a:solidFill>
              </a:rPr>
              <a:t>暗红色类圆点状病变为视网膜深层出血</a:t>
            </a:r>
            <a:endParaRPr lang="en-US" altLang="zh-CN" sz="1200" dirty="0">
              <a:solidFill>
                <a:srgbClr val="3F3F3F"/>
              </a:solidFill>
            </a:endParaRPr>
          </a:p>
          <a:p>
            <a:pPr lvl="0">
              <a:buSzPct val="25000"/>
            </a:pPr>
            <a:r>
              <a:rPr lang="zh-CN" altLang="en-US" sz="1200" dirty="0">
                <a:solidFill>
                  <a:srgbClr val="3F3F3F"/>
                </a:solidFill>
              </a:rPr>
              <a:t>弥漫的扩张迂曲的视网膜静脉</a:t>
            </a:r>
            <a:endParaRPr lang="en-US" altLang="zh-CN" sz="1200" dirty="0">
              <a:solidFill>
                <a:srgbClr val="3F3F3F"/>
              </a:solidFill>
            </a:endParaRPr>
          </a:p>
        </p:txBody>
      </p:sp>
    </p:spTree>
    <p:extLst>
      <p:ext uri="{BB962C8B-B14F-4D97-AF65-F5344CB8AC3E}">
        <p14:creationId xmlns:p14="http://schemas.microsoft.com/office/powerpoint/2010/main" val="1740281134"/>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946"/>
                                        </p:tgtEl>
                                        <p:attrNameLst>
                                          <p:attrName>style.visibility</p:attrName>
                                        </p:attrNameLst>
                                      </p:cBhvr>
                                      <p:to>
                                        <p:strVal val="visible"/>
                                      </p:to>
                                    </p:set>
                                    <p:anim calcmode="lin" valueType="num">
                                      <p:cBhvr>
                                        <p:cTn id="7" dur="500" fill="hold"/>
                                        <p:tgtEl>
                                          <p:spTgt spid="946"/>
                                        </p:tgtEl>
                                        <p:attrNameLst>
                                          <p:attrName>ppt_w</p:attrName>
                                        </p:attrNameLst>
                                      </p:cBhvr>
                                      <p:tavLst>
                                        <p:tav tm="0">
                                          <p:val>
                                            <p:fltVal val="0"/>
                                          </p:val>
                                        </p:tav>
                                        <p:tav tm="100000">
                                          <p:val>
                                            <p:strVal val="#ppt_w"/>
                                          </p:val>
                                        </p:tav>
                                      </p:tavLst>
                                    </p:anim>
                                    <p:anim calcmode="lin" valueType="num">
                                      <p:cBhvr>
                                        <p:cTn id="8" dur="500" fill="hold"/>
                                        <p:tgtEl>
                                          <p:spTgt spid="946"/>
                                        </p:tgtEl>
                                        <p:attrNameLst>
                                          <p:attrName>ppt_h</p:attrName>
                                        </p:attrNameLst>
                                      </p:cBhvr>
                                      <p:tavLst>
                                        <p:tav tm="0">
                                          <p:val>
                                            <p:fltVal val="0"/>
                                          </p:val>
                                        </p:tav>
                                        <p:tav tm="100000">
                                          <p:val>
                                            <p:strVal val="#ppt_h"/>
                                          </p:val>
                                        </p:tav>
                                      </p:tavLst>
                                    </p:anim>
                                    <p:animEffect transition="in" filter="fade">
                                      <p:cBhvr>
                                        <p:cTn id="9" dur="500"/>
                                        <p:tgtEl>
                                          <p:spTgt spid="946"/>
                                        </p:tgtEl>
                                      </p:cBhvr>
                                    </p:animEffect>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childTnLst>
                          </p:cTn>
                        </p:par>
                        <p:par>
                          <p:cTn id="14" fill="hold">
                            <p:stCondLst>
                              <p:cond delay="1000"/>
                            </p:stCondLst>
                            <p:childTnLst>
                              <p:par>
                                <p:cTn id="15" presetID="10" presetClass="entr" presetSubtype="0" fill="hold" grpId="0" nodeType="after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27"/>
                                        </p:tgtEl>
                                        <p:attrNameLst>
                                          <p:attrName>style.visibility</p:attrName>
                                        </p:attrNameLst>
                                      </p:cBhvr>
                                      <p:to>
                                        <p:strVal val="visible"/>
                                      </p:to>
                                    </p:set>
                                    <p:animEffect transition="in" filter="fade">
                                      <p:cBhvr>
                                        <p:cTn id="22" dur="500"/>
                                        <p:tgtEl>
                                          <p:spTgt spid="1027"/>
                                        </p:tgtEl>
                                      </p:cBhvr>
                                    </p:animEffect>
                                  </p:childTnLst>
                                </p:cTn>
                              </p:par>
                            </p:childTnLst>
                          </p:cTn>
                        </p:par>
                        <p:par>
                          <p:cTn id="23" fill="hold">
                            <p:stCondLst>
                              <p:cond delay="500"/>
                            </p:stCondLst>
                            <p:childTnLst>
                              <p:par>
                                <p:cTn id="24" presetID="10" presetClass="entr" presetSubtype="0" fill="hold" nodeType="afterEffect">
                                  <p:stCondLst>
                                    <p:cond delay="0"/>
                                  </p:stCondLst>
                                  <p:childTnLst>
                                    <p:set>
                                      <p:cBhvr>
                                        <p:cTn id="25" dur="1" fill="hold">
                                          <p:stCondLst>
                                            <p:cond delay="0"/>
                                          </p:stCondLst>
                                        </p:cTn>
                                        <p:tgtEl>
                                          <p:spTgt spid="1028"/>
                                        </p:tgtEl>
                                        <p:attrNameLst>
                                          <p:attrName>style.visibility</p:attrName>
                                        </p:attrNameLst>
                                      </p:cBhvr>
                                      <p:to>
                                        <p:strVal val="visible"/>
                                      </p:to>
                                    </p:set>
                                    <p:animEffect transition="in" filter="fade">
                                      <p:cBhvr>
                                        <p:cTn id="26" dur="500"/>
                                        <p:tgtEl>
                                          <p:spTgt spid="1028"/>
                                        </p:tgtEl>
                                      </p:cBhvr>
                                    </p:animEffect>
                                  </p:childTnLst>
                                </p:cTn>
                              </p:par>
                            </p:childTnLst>
                          </p:cTn>
                        </p:par>
                        <p:par>
                          <p:cTn id="27" fill="hold">
                            <p:stCondLst>
                              <p:cond delay="1000"/>
                            </p:stCondLst>
                            <p:childTnLst>
                              <p:par>
                                <p:cTn id="28" presetID="10" presetClass="entr" presetSubtype="0" fill="hold" nodeType="afterEffect">
                                  <p:stCondLst>
                                    <p:cond delay="0"/>
                                  </p:stCondLst>
                                  <p:childTnLst>
                                    <p:set>
                                      <p:cBhvr>
                                        <p:cTn id="29" dur="1" fill="hold">
                                          <p:stCondLst>
                                            <p:cond delay="0"/>
                                          </p:stCondLst>
                                        </p:cTn>
                                        <p:tgtEl>
                                          <p:spTgt spid="1029"/>
                                        </p:tgtEl>
                                        <p:attrNameLst>
                                          <p:attrName>style.visibility</p:attrName>
                                        </p:attrNameLst>
                                      </p:cBhvr>
                                      <p:to>
                                        <p:strVal val="visible"/>
                                      </p:to>
                                    </p:set>
                                    <p:animEffect transition="in" filter="fade">
                                      <p:cBhvr>
                                        <p:cTn id="30" dur="500"/>
                                        <p:tgtEl>
                                          <p:spTgt spid="1029"/>
                                        </p:tgtEl>
                                      </p:cBhvr>
                                    </p:animEffect>
                                  </p:childTnLst>
                                </p:cTn>
                              </p:par>
                            </p:childTnLst>
                          </p:cTn>
                        </p:par>
                        <p:par>
                          <p:cTn id="31" fill="hold">
                            <p:stCondLst>
                              <p:cond delay="1500"/>
                            </p:stCondLst>
                            <p:childTnLst>
                              <p:par>
                                <p:cTn id="32" presetID="10" presetClass="entr" presetSubtype="0" fill="hold" grpId="0" nodeType="after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fade">
                                      <p:cBhvr>
                                        <p:cTn id="34"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6" grpId="0"/>
      <p:bldP spid="12" grpId="0"/>
      <p:bldP spid="15" grpId="0"/>
      <p:bldP spid="20" grpId="0"/>
    </p:bldLst>
  </p:timing>
</p:sld>
</file>

<file path=ppt/theme/theme1.xml><?xml version="1.0" encoding="utf-8"?>
<a:theme xmlns:a="http://schemas.openxmlformats.org/drawingml/2006/main" name="Contents Slide Master">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3789</TotalTime>
  <Words>1133</Words>
  <Application>Microsoft Macintosh PowerPoint</Application>
  <PresentationFormat>全屏显示(16:9)</PresentationFormat>
  <Paragraphs>176</Paragraphs>
  <Slides>25</Slides>
  <Notes>25</Notes>
  <HiddenSlides>0</HiddenSlides>
  <MMClips>1</MMClips>
  <ScaleCrop>false</ScaleCrop>
  <HeadingPairs>
    <vt:vector size="8" baseType="variant">
      <vt:variant>
        <vt:lpstr>已用的字体</vt:lpstr>
      </vt:variant>
      <vt:variant>
        <vt:i4>8</vt:i4>
      </vt:variant>
      <vt:variant>
        <vt:lpstr>主题</vt:lpstr>
      </vt:variant>
      <vt:variant>
        <vt:i4>1</vt:i4>
      </vt:variant>
      <vt:variant>
        <vt:lpstr>嵌入 OLE 服务器</vt:lpstr>
      </vt:variant>
      <vt:variant>
        <vt:i4>1</vt:i4>
      </vt:variant>
      <vt:variant>
        <vt:lpstr>幻灯片标题</vt:lpstr>
      </vt:variant>
      <vt:variant>
        <vt:i4>25</vt:i4>
      </vt:variant>
    </vt:vector>
  </HeadingPairs>
  <TitlesOfParts>
    <vt:vector size="35" baseType="lpstr">
      <vt:lpstr>DengXian</vt:lpstr>
      <vt:lpstr>宋体</vt:lpstr>
      <vt:lpstr>微软雅黑</vt:lpstr>
      <vt:lpstr>Noto Sans Symbols</vt:lpstr>
      <vt:lpstr>Arial</vt:lpstr>
      <vt:lpstr>Calibri</vt:lpstr>
      <vt:lpstr>Times New Roman</vt:lpstr>
      <vt:lpstr>Wingdings</vt:lpstr>
      <vt:lpstr>Contents Slide Master</vt:lpstr>
      <vt:lpstr>Paint.Picture</vt:lpstr>
      <vt:lpstr>基于U-net神经网络的眼底图像识别技术</vt:lpstr>
      <vt:lpstr>    Agenda </vt:lpstr>
      <vt:lpstr>项目简介及意义</vt:lpstr>
      <vt:lpstr>Welcome!!</vt:lpstr>
      <vt:lpstr>课题意义</vt:lpstr>
      <vt:lpstr>PowerPoint 演示文稿</vt:lpstr>
      <vt:lpstr>眼科患病现状</vt:lpstr>
      <vt:lpstr>眼底结构</vt:lpstr>
      <vt:lpstr>眼底疾病简介</vt:lpstr>
      <vt:lpstr>眼底图像血管结构提取研究意义 </vt:lpstr>
      <vt:lpstr>眼底血管结构提取现状 </vt:lpstr>
      <vt:lpstr>PowerPoint 演示文稿</vt:lpstr>
      <vt:lpstr>卷积神经网络</vt:lpstr>
      <vt:lpstr>卷积神经网络</vt:lpstr>
      <vt:lpstr>卷积神经网络</vt:lpstr>
      <vt:lpstr>卷积神经网络</vt:lpstr>
      <vt:lpstr>图片预处理</vt:lpstr>
      <vt:lpstr>预处理后图片</vt:lpstr>
      <vt:lpstr>U-net结构</vt:lpstr>
      <vt:lpstr>网络结构</vt:lpstr>
      <vt:lpstr>PowerPoint 演示文稿</vt:lpstr>
      <vt:lpstr>成果展示</vt:lpstr>
      <vt:lpstr>成果展示</vt:lpstr>
      <vt:lpstr>成果展示</vt:lpstr>
      <vt:lpstr>成果展示</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高科技眼镜扫描动态PPT模版</dc:title>
  <cp:lastModifiedBy>Microsoft Office User</cp:lastModifiedBy>
  <cp:revision>93</cp:revision>
  <dcterms:modified xsi:type="dcterms:W3CDTF">2019-04-29T02:52:39Z</dcterms:modified>
</cp:coreProperties>
</file>